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35" r:id="rId5"/>
    <p:sldMasterId id="2147483681" r:id="rId6"/>
    <p:sldMasterId id="2147483765" r:id="rId7"/>
    <p:sldMasterId id="2147483766" r:id="rId8"/>
    <p:sldMasterId id="2147483933" r:id="rId9"/>
    <p:sldMasterId id="2147483833" r:id="rId10"/>
    <p:sldMasterId id="2147483774" r:id="rId11"/>
    <p:sldMasterId id="2147483959" r:id="rId12"/>
  </p:sldMasterIdLst>
  <p:notesMasterIdLst>
    <p:notesMasterId r:id="rId21"/>
  </p:notesMasterIdLst>
  <p:handoutMasterIdLst>
    <p:handoutMasterId r:id="rId22"/>
  </p:handoutMasterIdLst>
  <p:sldIdLst>
    <p:sldId id="3178" r:id="rId13"/>
    <p:sldId id="3199" r:id="rId14"/>
    <p:sldId id="3207" r:id="rId15"/>
    <p:sldId id="265" r:id="rId16"/>
    <p:sldId id="266" r:id="rId17"/>
    <p:sldId id="3208" r:id="rId18"/>
    <p:sldId id="261" r:id="rId19"/>
    <p:sldId id="320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78C44-EE4E-49ED-97DC-9F0C75E31040}">
          <p14:sldIdLst/>
        </p14:section>
        <p14:section name="Detail" id="{75F20037-12C9-4672-A442-1913484812C0}">
          <p14:sldIdLst>
            <p14:sldId id="3178"/>
            <p14:sldId id="3199"/>
            <p14:sldId id="3207"/>
            <p14:sldId id="265"/>
            <p14:sldId id="266"/>
            <p14:sldId id="3208"/>
            <p14:sldId id="261"/>
            <p14:sldId id="32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0EEB47-9DA9-8329-4202-8FF5D55F77AE}" name="Olivia Tanner" initials="OT" userId="S::olivia.tanner@antser.com::1bad69cd-be31-4981-8957-23094bedd181" providerId="AD"/>
  <p188:author id="{43C3E9DB-13E5-EECB-B7D7-BAF7BE0787C1}" name="Guest User" initials="GU" userId="S::urn:spo:anon#1c16a6746b602e8667870ee110652d9cc79d836987860e87f49993bafd399b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A43"/>
    <a:srgbClr val="22737C"/>
    <a:srgbClr val="1DBBB5"/>
    <a:srgbClr val="EB536C"/>
    <a:srgbClr val="F9DFE5"/>
    <a:srgbClr val="F8C0C9"/>
    <a:srgbClr val="F4A2B0"/>
    <a:srgbClr val="F18799"/>
    <a:srgbClr val="EE6E83"/>
    <a:srgbClr val="369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385C7-748D-4CFE-BF73-6C074CF72CCC}" v="6" dt="2025-10-15T12:18:50.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88" autoAdjust="0"/>
  </p:normalViewPr>
  <p:slideViewPr>
    <p:cSldViewPr snapToGrid="0">
      <p:cViewPr varScale="1">
        <p:scale>
          <a:sx n="44" d="100"/>
          <a:sy n="44" d="100"/>
        </p:scale>
        <p:origin x="1500" y="44"/>
      </p:cViewPr>
      <p:guideLst>
        <p:guide orient="horz" pos="2160"/>
        <p:guide pos="3840"/>
      </p:guideLst>
    </p:cSldViewPr>
  </p:slideViewPr>
  <p:notesTextViewPr>
    <p:cViewPr>
      <p:scale>
        <a:sx n="1" d="1"/>
        <a:sy n="1" d="1"/>
      </p:scale>
      <p:origin x="0" y="-65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Cooke" userId="9c7aecc0-5d69-4276-b43d-ad01952c2bf7" providerId="ADAL" clId="{624FC5F3-C364-4789-A49F-31C5146B1D67}"/>
    <pc:docChg chg="modSld">
      <pc:chgData name="Abby Cooke" userId="9c7aecc0-5d69-4276-b43d-ad01952c2bf7" providerId="ADAL" clId="{624FC5F3-C364-4789-A49F-31C5146B1D67}" dt="2025-10-15T14:36:15.112" v="205" actId="207"/>
      <pc:docMkLst>
        <pc:docMk/>
      </pc:docMkLst>
      <pc:sldChg chg="modNotesTx">
        <pc:chgData name="Abby Cooke" userId="9c7aecc0-5d69-4276-b43d-ad01952c2bf7" providerId="ADAL" clId="{624FC5F3-C364-4789-A49F-31C5146B1D67}" dt="2025-10-15T14:31:52.049" v="1" actId="113"/>
        <pc:sldMkLst>
          <pc:docMk/>
          <pc:sldMk cId="2580158077" sldId="265"/>
        </pc:sldMkLst>
      </pc:sldChg>
      <pc:sldChg chg="modNotesTx">
        <pc:chgData name="Abby Cooke" userId="9c7aecc0-5d69-4276-b43d-ad01952c2bf7" providerId="ADAL" clId="{624FC5F3-C364-4789-A49F-31C5146B1D67}" dt="2025-10-15T14:33:36.228" v="77" actId="20577"/>
        <pc:sldMkLst>
          <pc:docMk/>
          <pc:sldMk cId="844998790" sldId="266"/>
        </pc:sldMkLst>
      </pc:sldChg>
      <pc:sldChg chg="modNotesTx">
        <pc:chgData name="Abby Cooke" userId="9c7aecc0-5d69-4276-b43d-ad01952c2bf7" providerId="ADAL" clId="{624FC5F3-C364-4789-A49F-31C5146B1D67}" dt="2025-10-15T14:36:15.112" v="205" actId="207"/>
        <pc:sldMkLst>
          <pc:docMk/>
          <pc:sldMk cId="1713246970" sldId="32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EE445-16EA-4466-AE9A-518D446DA058}"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GB"/>
        </a:p>
      </dgm:t>
    </dgm:pt>
    <dgm:pt modelId="{528E1866-6510-4752-8EC3-57427E9965BE}">
      <dgm:prSet phldrT="[Text]" phldr="0" custT="1"/>
      <dgm:spPr/>
      <dgm:t>
        <a:bodyPr/>
        <a:lstStyle/>
        <a:p>
          <a:pPr rtl="0"/>
          <a:r>
            <a:rPr lang="en-GB" sz="1100" b="1">
              <a:latin typeface="Aptos"/>
            </a:rPr>
            <a:t>Results</a:t>
          </a:r>
        </a:p>
      </dgm:t>
    </dgm:pt>
    <dgm:pt modelId="{B0418940-3D83-4A45-B42A-5CECFE9A8F68}" type="parTrans" cxnId="{8D5178D4-5A2D-46A1-A43C-448CCBF28271}">
      <dgm:prSet/>
      <dgm:spPr/>
      <dgm:t>
        <a:bodyPr/>
        <a:lstStyle/>
        <a:p>
          <a:endParaRPr lang="en-GB"/>
        </a:p>
      </dgm:t>
    </dgm:pt>
    <dgm:pt modelId="{937700B9-D673-4C2E-AAA4-DD0719A8C2D7}" type="sibTrans" cxnId="{8D5178D4-5A2D-46A1-A43C-448CCBF28271}">
      <dgm:prSet/>
      <dgm:spPr/>
      <dgm:t>
        <a:bodyPr/>
        <a:lstStyle/>
        <a:p>
          <a:endParaRPr lang="en-GB"/>
        </a:p>
      </dgm:t>
    </dgm:pt>
    <dgm:pt modelId="{05929F32-D8FA-4C1B-9A19-2FCC3F0A07AA}">
      <dgm:prSet phldrT="[Text]" phldr="0"/>
      <dgm:spPr/>
      <dgm:t>
        <a:bodyPr/>
        <a:lstStyle/>
        <a:p>
          <a:pPr rtl="0"/>
          <a:r>
            <a:rPr lang="en-GB" sz="1100">
              <a:latin typeface="Aptos"/>
            </a:rPr>
            <a:t>Baseline data – </a:t>
          </a:r>
          <a:r>
            <a:rPr lang="en-GB" sz="1100" err="1">
              <a:latin typeface="Aptos"/>
            </a:rPr>
            <a:t>eg</a:t>
          </a:r>
          <a:r>
            <a:rPr lang="en-GB" sz="1100">
              <a:latin typeface="Aptos"/>
            </a:rPr>
            <a:t> comparing past and current data. Comparing data in parallel between two similar teams/areas.</a:t>
          </a:r>
        </a:p>
      </dgm:t>
    </dgm:pt>
    <dgm:pt modelId="{9CA4CCE2-1FFD-460C-B754-FBCE6BF974F9}" type="parTrans" cxnId="{1C8EAA62-0FE5-4F17-8259-88994D9F2590}">
      <dgm:prSet/>
      <dgm:spPr/>
      <dgm:t>
        <a:bodyPr/>
        <a:lstStyle/>
        <a:p>
          <a:endParaRPr lang="en-GB"/>
        </a:p>
      </dgm:t>
    </dgm:pt>
    <dgm:pt modelId="{49BFB00A-2629-4541-8754-C0875040F3CC}" type="sibTrans" cxnId="{1C8EAA62-0FE5-4F17-8259-88994D9F2590}">
      <dgm:prSet/>
      <dgm:spPr/>
      <dgm:t>
        <a:bodyPr/>
        <a:lstStyle/>
        <a:p>
          <a:endParaRPr lang="en-GB"/>
        </a:p>
      </dgm:t>
    </dgm:pt>
    <dgm:pt modelId="{CB4D45AF-3F70-408E-B70D-6671F8C7F8CF}">
      <dgm:prSet phldrT="[Text]" phldr="0"/>
      <dgm:spPr/>
      <dgm:t>
        <a:bodyPr/>
        <a:lstStyle/>
        <a:p>
          <a:pPr rtl="0"/>
          <a:r>
            <a:rPr lang="en-GB" sz="1100">
              <a:latin typeface="Aptos"/>
            </a:rPr>
            <a:t>Baseline surveys – </a:t>
          </a:r>
          <a:r>
            <a:rPr lang="en-GB" sz="1100" err="1">
              <a:latin typeface="Aptos"/>
            </a:rPr>
            <a:t>eg</a:t>
          </a:r>
          <a:r>
            <a:rPr lang="en-GB" sz="1100">
              <a:latin typeface="Aptos"/>
            </a:rPr>
            <a:t> Sense of belonging from you</a:t>
          </a:r>
          <a:r>
            <a:rPr lang="en-GB" sz="1100" b="0">
              <a:latin typeface="Aptos"/>
            </a:rPr>
            <a:t>ng people prior to VR use and after 3 months</a:t>
          </a:r>
        </a:p>
      </dgm:t>
    </dgm:pt>
    <dgm:pt modelId="{C6384DD1-CDD9-43D3-AFD5-616A112F46BE}" type="parTrans" cxnId="{B54A7870-D908-4090-A18F-E71E1183ADB0}">
      <dgm:prSet/>
      <dgm:spPr/>
      <dgm:t>
        <a:bodyPr/>
        <a:lstStyle/>
        <a:p>
          <a:endParaRPr lang="en-GB"/>
        </a:p>
      </dgm:t>
    </dgm:pt>
    <dgm:pt modelId="{E9304AF8-9E74-4F0C-A0E8-C667309BCD5C}" type="sibTrans" cxnId="{B54A7870-D908-4090-A18F-E71E1183ADB0}">
      <dgm:prSet/>
      <dgm:spPr/>
      <dgm:t>
        <a:bodyPr/>
        <a:lstStyle/>
        <a:p>
          <a:endParaRPr lang="en-GB"/>
        </a:p>
      </dgm:t>
    </dgm:pt>
    <dgm:pt modelId="{BBDE48C9-614F-4798-9836-F2F902BFD5FF}">
      <dgm:prSet phldrT="[Text]" phldr="0"/>
      <dgm:spPr/>
      <dgm:t>
        <a:bodyPr/>
        <a:lstStyle/>
        <a:p>
          <a:pPr rtl="0"/>
          <a:r>
            <a:rPr lang="en-GB" sz="1100">
              <a:latin typeface="Aptos"/>
            </a:rPr>
            <a:t>Case studies – examples of where VR impacted a situation/engagement </a:t>
          </a:r>
        </a:p>
      </dgm:t>
    </dgm:pt>
    <dgm:pt modelId="{3D0BB366-49FD-4259-883F-6FA6FC1BBBEA}" type="parTrans" cxnId="{45F8FD08-FA5B-474A-B35B-9B58D4121C35}">
      <dgm:prSet/>
      <dgm:spPr/>
      <dgm:t>
        <a:bodyPr/>
        <a:lstStyle/>
        <a:p>
          <a:endParaRPr lang="en-GB"/>
        </a:p>
      </dgm:t>
    </dgm:pt>
    <dgm:pt modelId="{B6D6FCD1-55BB-4774-AB35-D28E5F70D49A}" type="sibTrans" cxnId="{45F8FD08-FA5B-474A-B35B-9B58D4121C35}">
      <dgm:prSet/>
      <dgm:spPr/>
      <dgm:t>
        <a:bodyPr/>
        <a:lstStyle/>
        <a:p>
          <a:endParaRPr lang="en-GB"/>
        </a:p>
      </dgm:t>
    </dgm:pt>
    <dgm:pt modelId="{AF477024-275A-4A82-93A0-7A1186F9C72B}">
      <dgm:prSet phldrT="[Text]" phldr="0"/>
      <dgm:spPr/>
      <dgm:t>
        <a:bodyPr/>
        <a:lstStyle/>
        <a:p>
          <a:pPr rtl="0"/>
          <a:r>
            <a:rPr lang="en-GB" sz="1100">
              <a:latin typeface="Aptos"/>
            </a:rPr>
            <a:t>Management </a:t>
          </a:r>
          <a:r>
            <a:rPr lang="en-GB" sz="1100">
              <a:latin typeface="Aptos"/>
              <a:ea typeface="Calibri"/>
              <a:cs typeface="Calibri"/>
            </a:rPr>
            <a:t>review/audit of services</a:t>
          </a:r>
        </a:p>
      </dgm:t>
    </dgm:pt>
    <dgm:pt modelId="{1FD6922C-8CDD-4548-AB0F-98BDF9A32914}" type="parTrans" cxnId="{6FF691EF-DD8A-4C65-B6B5-E254492EAB23}">
      <dgm:prSet/>
      <dgm:spPr/>
      <dgm:t>
        <a:bodyPr/>
        <a:lstStyle/>
        <a:p>
          <a:endParaRPr lang="en-GB"/>
        </a:p>
      </dgm:t>
    </dgm:pt>
    <dgm:pt modelId="{AD1EDD81-4456-4ACF-A246-8A38B7D4AE6C}" type="sibTrans" cxnId="{6FF691EF-DD8A-4C65-B6B5-E254492EAB23}">
      <dgm:prSet/>
      <dgm:spPr/>
      <dgm:t>
        <a:bodyPr/>
        <a:lstStyle/>
        <a:p>
          <a:endParaRPr lang="en-GB"/>
        </a:p>
      </dgm:t>
    </dgm:pt>
    <dgm:pt modelId="{AC445CBF-7125-4478-8870-2C407BDF70E8}">
      <dgm:prSet phldrT="[Text]" phldr="0"/>
      <dgm:spPr/>
      <dgm:t>
        <a:bodyPr/>
        <a:lstStyle/>
        <a:p>
          <a:r>
            <a:rPr lang="en-GB" sz="1100" b="1">
              <a:latin typeface="Aptos"/>
            </a:rPr>
            <a:t>Learning</a:t>
          </a:r>
        </a:p>
      </dgm:t>
    </dgm:pt>
    <dgm:pt modelId="{57DE1DA3-E95D-49D6-A26B-D0D175826D1A}" type="parTrans" cxnId="{0A30BB93-76BD-42F5-8189-2F88D3352C2B}">
      <dgm:prSet/>
      <dgm:spPr/>
      <dgm:t>
        <a:bodyPr/>
        <a:lstStyle/>
        <a:p>
          <a:endParaRPr lang="en-GB"/>
        </a:p>
      </dgm:t>
    </dgm:pt>
    <dgm:pt modelId="{B7C2F0BB-98E1-48E0-9C4B-C2CECD76FB33}" type="sibTrans" cxnId="{0A30BB93-76BD-42F5-8189-2F88D3352C2B}">
      <dgm:prSet/>
      <dgm:spPr/>
      <dgm:t>
        <a:bodyPr/>
        <a:lstStyle/>
        <a:p>
          <a:endParaRPr lang="en-GB"/>
        </a:p>
      </dgm:t>
    </dgm:pt>
    <dgm:pt modelId="{793F7C50-62FC-422A-AEEF-DA115C3589B0}">
      <dgm:prSet phldrT="[Text]" phldr="0"/>
      <dgm:spPr/>
      <dgm:t>
        <a:bodyPr/>
        <a:lstStyle/>
        <a:p>
          <a:pPr rtl="0"/>
          <a:r>
            <a:rPr lang="en-GB" sz="1100">
              <a:latin typeface="Aptos"/>
            </a:rPr>
            <a:t>Participant pre &amp; post feedback forms after training sessions.</a:t>
          </a:r>
        </a:p>
      </dgm:t>
    </dgm:pt>
    <dgm:pt modelId="{7FE5B501-4C97-46D8-8C91-6A5E3D0AC07F}" type="parTrans" cxnId="{9C378E2C-9A20-402B-B3AD-FD3163D1CC27}">
      <dgm:prSet/>
      <dgm:spPr/>
      <dgm:t>
        <a:bodyPr/>
        <a:lstStyle/>
        <a:p>
          <a:endParaRPr lang="en-GB"/>
        </a:p>
      </dgm:t>
    </dgm:pt>
    <dgm:pt modelId="{F87A6AE3-6FC8-4D23-A576-8F23992EB8EC}" type="sibTrans" cxnId="{9C378E2C-9A20-402B-B3AD-FD3163D1CC27}">
      <dgm:prSet/>
      <dgm:spPr/>
      <dgm:t>
        <a:bodyPr/>
        <a:lstStyle/>
        <a:p>
          <a:endParaRPr lang="en-GB"/>
        </a:p>
      </dgm:t>
    </dgm:pt>
    <dgm:pt modelId="{63255734-36EE-4B42-9645-494205F953FC}">
      <dgm:prSet phldrT="[Text]" phldr="0"/>
      <dgm:spPr/>
      <dgm:t>
        <a:bodyPr/>
        <a:lstStyle/>
        <a:p>
          <a:pPr rtl="0"/>
          <a:r>
            <a:rPr lang="en-GB" sz="1100">
              <a:latin typeface="Aptos"/>
            </a:rPr>
            <a:t>Management review </a:t>
          </a:r>
          <a:r>
            <a:rPr lang="en-US" sz="1100">
              <a:latin typeface="Aptos"/>
            </a:rPr>
            <a:t>	</a:t>
          </a:r>
          <a:endParaRPr lang="en-GB" sz="1100" b="0">
            <a:latin typeface="Aptos"/>
          </a:endParaRPr>
        </a:p>
      </dgm:t>
    </dgm:pt>
    <dgm:pt modelId="{9548C273-DFBC-4268-BD88-B32950FE90D7}" type="parTrans" cxnId="{070F83C1-C57F-4D19-BCC2-9168957764AE}">
      <dgm:prSet/>
      <dgm:spPr/>
      <dgm:t>
        <a:bodyPr/>
        <a:lstStyle/>
        <a:p>
          <a:endParaRPr lang="en-GB"/>
        </a:p>
      </dgm:t>
    </dgm:pt>
    <dgm:pt modelId="{0A75643E-051C-420C-9671-F2675850D53E}" type="sibTrans" cxnId="{070F83C1-C57F-4D19-BCC2-9168957764AE}">
      <dgm:prSet/>
      <dgm:spPr/>
      <dgm:t>
        <a:bodyPr/>
        <a:lstStyle/>
        <a:p>
          <a:endParaRPr lang="en-GB"/>
        </a:p>
      </dgm:t>
    </dgm:pt>
    <dgm:pt modelId="{AC58A688-5F86-41EA-A311-695A1DA6FA13}">
      <dgm:prSet phldrT="[Text]"/>
      <dgm:spPr/>
      <dgm:t>
        <a:bodyPr/>
        <a:lstStyle/>
        <a:p>
          <a:endParaRPr lang="en-GB" sz="1100">
            <a:latin typeface="Aptos"/>
          </a:endParaRPr>
        </a:p>
      </dgm:t>
    </dgm:pt>
    <dgm:pt modelId="{C262C8FD-0FBB-4B03-95B9-AB190C773E89}" type="parTrans" cxnId="{0EA98D72-CB5B-4349-96F1-2184B19DE3BE}">
      <dgm:prSet/>
      <dgm:spPr/>
      <dgm:t>
        <a:bodyPr/>
        <a:lstStyle/>
        <a:p>
          <a:endParaRPr lang="en-GB"/>
        </a:p>
      </dgm:t>
    </dgm:pt>
    <dgm:pt modelId="{E5FF65B4-503E-4223-AA85-4AC1439742B0}" type="sibTrans" cxnId="{0EA98D72-CB5B-4349-96F1-2184B19DE3BE}">
      <dgm:prSet/>
      <dgm:spPr/>
      <dgm:t>
        <a:bodyPr/>
        <a:lstStyle/>
        <a:p>
          <a:endParaRPr lang="en-GB"/>
        </a:p>
      </dgm:t>
    </dgm:pt>
    <dgm:pt modelId="{3B5B60D9-AB17-4391-A0F9-5F44F8436990}">
      <dgm:prSet phldrT="[Text]" phldr="0"/>
      <dgm:spPr/>
      <dgm:t>
        <a:bodyPr/>
        <a:lstStyle/>
        <a:p>
          <a:pPr rtl="0"/>
          <a:r>
            <a:rPr lang="en-GB" sz="1100">
              <a:latin typeface="Aptos"/>
            </a:rPr>
            <a:t>Pre &amp; post participant feedback forms after training sessions</a:t>
          </a:r>
        </a:p>
      </dgm:t>
    </dgm:pt>
    <dgm:pt modelId="{D24FA62A-E134-407E-9BF5-B906510C8616}" type="parTrans" cxnId="{2AF66CAA-57BE-4349-8FE7-DD3DB350B689}">
      <dgm:prSet/>
      <dgm:spPr/>
      <dgm:t>
        <a:bodyPr/>
        <a:lstStyle/>
        <a:p>
          <a:endParaRPr lang="en-GB"/>
        </a:p>
      </dgm:t>
    </dgm:pt>
    <dgm:pt modelId="{E2F10EEE-1577-4C70-8F08-9943A1431D09}" type="sibTrans" cxnId="{2AF66CAA-57BE-4349-8FE7-DD3DB350B689}">
      <dgm:prSet/>
      <dgm:spPr/>
      <dgm:t>
        <a:bodyPr/>
        <a:lstStyle/>
        <a:p>
          <a:endParaRPr lang="en-GB"/>
        </a:p>
      </dgm:t>
    </dgm:pt>
    <dgm:pt modelId="{155EC008-7B88-453E-803D-185AE5F2A1A4}">
      <dgm:prSet phldr="0"/>
      <dgm:spPr/>
      <dgm:t>
        <a:bodyPr/>
        <a:lstStyle/>
        <a:p>
          <a:r>
            <a:rPr lang="en-GB" sz="1100" b="1">
              <a:latin typeface="Aptos"/>
            </a:rPr>
            <a:t>Behaviour</a:t>
          </a:r>
          <a:endParaRPr lang="en-GB" sz="1100">
            <a:latin typeface="Aptos"/>
          </a:endParaRPr>
        </a:p>
      </dgm:t>
    </dgm:pt>
    <dgm:pt modelId="{1800C81C-3A76-40C4-BD8B-F5CFB1C3C2DD}" type="parTrans" cxnId="{75A72BE5-6A00-4642-BECC-08D15635E061}">
      <dgm:prSet/>
      <dgm:spPr/>
      <dgm:t>
        <a:bodyPr/>
        <a:lstStyle/>
        <a:p>
          <a:endParaRPr lang="en-GB"/>
        </a:p>
      </dgm:t>
    </dgm:pt>
    <dgm:pt modelId="{D686BC04-C7DD-4226-A1EA-77479BD97CC6}" type="sibTrans" cxnId="{75A72BE5-6A00-4642-BECC-08D15635E061}">
      <dgm:prSet/>
      <dgm:spPr/>
      <dgm:t>
        <a:bodyPr/>
        <a:lstStyle/>
        <a:p>
          <a:endParaRPr lang="en-GB"/>
        </a:p>
      </dgm:t>
    </dgm:pt>
    <dgm:pt modelId="{26664EB7-6492-4EA9-9A5B-13FCB29876B9}">
      <dgm:prSet phldr="0"/>
      <dgm:spPr/>
      <dgm:t>
        <a:bodyPr/>
        <a:lstStyle/>
        <a:p>
          <a:pPr rtl="0"/>
          <a:r>
            <a:rPr lang="en-US" sz="1100" b="1">
              <a:latin typeface="Aptos"/>
            </a:rPr>
            <a:t>Value of training</a:t>
          </a:r>
          <a:endParaRPr lang="en-GB" sz="1100">
            <a:latin typeface="Aptos"/>
          </a:endParaRPr>
        </a:p>
      </dgm:t>
    </dgm:pt>
    <dgm:pt modelId="{206A614C-E488-4F6C-8E0C-F5B5F82B4AE2}" type="parTrans" cxnId="{562895A0-5E69-433B-B23D-3DFF581F3D9B}">
      <dgm:prSet/>
      <dgm:spPr/>
      <dgm:t>
        <a:bodyPr/>
        <a:lstStyle/>
        <a:p>
          <a:endParaRPr lang="en-GB"/>
        </a:p>
      </dgm:t>
    </dgm:pt>
    <dgm:pt modelId="{C7FE6D7B-6522-48A7-8EDF-6D57DCD30C53}" type="sibTrans" cxnId="{562895A0-5E69-433B-B23D-3DFF581F3D9B}">
      <dgm:prSet/>
      <dgm:spPr/>
      <dgm:t>
        <a:bodyPr/>
        <a:lstStyle/>
        <a:p>
          <a:endParaRPr lang="en-GB"/>
        </a:p>
      </dgm:t>
    </dgm:pt>
    <dgm:pt modelId="{3361D74B-CB01-4D41-B0D5-45CE65E434FF}">
      <dgm:prSet phldr="0"/>
      <dgm:spPr/>
      <dgm:t>
        <a:bodyPr/>
        <a:lstStyle/>
        <a:p>
          <a:endParaRPr lang="en-GB" sz="1100">
            <a:latin typeface="Aptos"/>
          </a:endParaRPr>
        </a:p>
      </dgm:t>
    </dgm:pt>
    <dgm:pt modelId="{0653D0D0-2CA8-4C6B-80B7-EFC28F568E0A}" type="parTrans" cxnId="{BCF20A69-186E-460F-847B-5FCFB99193EC}">
      <dgm:prSet/>
      <dgm:spPr/>
      <dgm:t>
        <a:bodyPr/>
        <a:lstStyle/>
        <a:p>
          <a:endParaRPr lang="en-GB"/>
        </a:p>
      </dgm:t>
    </dgm:pt>
    <dgm:pt modelId="{C144B1B4-BC7E-4311-BDC8-D328A8C4D734}" type="sibTrans" cxnId="{BCF20A69-186E-460F-847B-5FCFB99193EC}">
      <dgm:prSet/>
      <dgm:spPr/>
      <dgm:t>
        <a:bodyPr/>
        <a:lstStyle/>
        <a:p>
          <a:endParaRPr lang="en-GB"/>
        </a:p>
      </dgm:t>
    </dgm:pt>
    <dgm:pt modelId="{31BB1998-67A5-40ED-8BC8-9441A558C34B}">
      <dgm:prSet phldr="0"/>
      <dgm:spPr/>
      <dgm:t>
        <a:bodyPr/>
        <a:lstStyle/>
        <a:p>
          <a:pPr rtl="0"/>
          <a:r>
            <a:rPr lang="en-GB" sz="1100">
              <a:latin typeface="Aptos"/>
              <a:ea typeface="Calibri"/>
              <a:cs typeface="Calibri"/>
            </a:rPr>
            <a:t>Baseline</a:t>
          </a:r>
          <a:r>
            <a:rPr lang="en-GB" sz="1100" b="0">
              <a:latin typeface="Aptos"/>
              <a:ea typeface="Calibri"/>
              <a:cs typeface="Calibri"/>
            </a:rPr>
            <a:t> surveys – eg empathy/confidence of staff prior to VR use and after 3 months</a:t>
          </a:r>
          <a:endParaRPr lang="en-GB" sz="1100">
            <a:latin typeface="Aptos"/>
          </a:endParaRPr>
        </a:p>
      </dgm:t>
    </dgm:pt>
    <dgm:pt modelId="{D5251FC6-38D0-4F0D-86D3-6D4CD2B793BD}" type="parTrans" cxnId="{C719E4B6-0B23-4348-90BE-B82DF4470FF4}">
      <dgm:prSet/>
      <dgm:spPr/>
      <dgm:t>
        <a:bodyPr/>
        <a:lstStyle/>
        <a:p>
          <a:endParaRPr lang="en-GB"/>
        </a:p>
      </dgm:t>
    </dgm:pt>
    <dgm:pt modelId="{6C885A5E-02F5-4198-ADAD-75CC46827C6A}" type="sibTrans" cxnId="{C719E4B6-0B23-4348-90BE-B82DF4470FF4}">
      <dgm:prSet/>
      <dgm:spPr/>
      <dgm:t>
        <a:bodyPr/>
        <a:lstStyle/>
        <a:p>
          <a:endParaRPr lang="en-GB"/>
        </a:p>
      </dgm:t>
    </dgm:pt>
    <dgm:pt modelId="{26AE4283-4F77-40A9-A033-E6E71D46D829}">
      <dgm:prSet phldr="0"/>
      <dgm:spPr/>
      <dgm:t>
        <a:bodyPr/>
        <a:lstStyle/>
        <a:p>
          <a:r>
            <a:rPr lang="en-GB" sz="1100">
              <a:latin typeface="Aptos"/>
            </a:rPr>
            <a:t>Supervision</a:t>
          </a:r>
        </a:p>
      </dgm:t>
    </dgm:pt>
    <dgm:pt modelId="{32D40C94-198E-4FFD-8105-49E19FF9D030}" type="parTrans" cxnId="{49628EDD-A206-4C6D-A7EC-8D20D0E40A1C}">
      <dgm:prSet/>
      <dgm:spPr/>
      <dgm:t>
        <a:bodyPr/>
        <a:lstStyle/>
        <a:p>
          <a:endParaRPr lang="en-GB"/>
        </a:p>
      </dgm:t>
    </dgm:pt>
    <dgm:pt modelId="{82A0660B-12C2-4919-851E-9434A19B91F7}" type="sibTrans" cxnId="{49628EDD-A206-4C6D-A7EC-8D20D0E40A1C}">
      <dgm:prSet/>
      <dgm:spPr/>
      <dgm:t>
        <a:bodyPr/>
        <a:lstStyle/>
        <a:p>
          <a:endParaRPr lang="en-GB"/>
        </a:p>
      </dgm:t>
    </dgm:pt>
    <dgm:pt modelId="{DAB729B8-44DA-4B6B-BFE7-073BBF7229AD}" type="pres">
      <dgm:prSet presAssocID="{B9BEE445-16EA-4466-AE9A-518D446DA058}" presName="linearFlow" presStyleCnt="0">
        <dgm:presLayoutVars>
          <dgm:dir/>
          <dgm:animLvl val="lvl"/>
          <dgm:resizeHandles val="exact"/>
        </dgm:presLayoutVars>
      </dgm:prSet>
      <dgm:spPr/>
    </dgm:pt>
    <dgm:pt modelId="{FA112BC4-51B0-4406-A2D4-C22EE9CC91DB}" type="pres">
      <dgm:prSet presAssocID="{528E1866-6510-4752-8EC3-57427E9965BE}" presName="composite" presStyleCnt="0"/>
      <dgm:spPr/>
    </dgm:pt>
    <dgm:pt modelId="{24FBCB68-CD8E-4D4D-A2B5-1F8611D44F09}" type="pres">
      <dgm:prSet presAssocID="{528E1866-6510-4752-8EC3-57427E9965BE}" presName="parentText" presStyleLbl="alignNode1" presStyleIdx="0" presStyleCnt="4">
        <dgm:presLayoutVars>
          <dgm:chMax val="1"/>
          <dgm:bulletEnabled val="1"/>
        </dgm:presLayoutVars>
      </dgm:prSet>
      <dgm:spPr/>
    </dgm:pt>
    <dgm:pt modelId="{B951B2F0-10EC-44AD-A45D-E8F8799CFFB3}" type="pres">
      <dgm:prSet presAssocID="{528E1866-6510-4752-8EC3-57427E9965BE}" presName="descendantText" presStyleLbl="alignAcc1" presStyleIdx="0" presStyleCnt="4">
        <dgm:presLayoutVars>
          <dgm:bulletEnabled val="1"/>
        </dgm:presLayoutVars>
      </dgm:prSet>
      <dgm:spPr/>
    </dgm:pt>
    <dgm:pt modelId="{53D7C680-75C7-467C-AE7B-AB9F3A1EFF79}" type="pres">
      <dgm:prSet presAssocID="{937700B9-D673-4C2E-AAA4-DD0719A8C2D7}" presName="sp" presStyleCnt="0"/>
      <dgm:spPr/>
    </dgm:pt>
    <dgm:pt modelId="{B058F265-C849-4052-A592-29538948A42D}" type="pres">
      <dgm:prSet presAssocID="{155EC008-7B88-453E-803D-185AE5F2A1A4}" presName="composite" presStyleCnt="0"/>
      <dgm:spPr/>
    </dgm:pt>
    <dgm:pt modelId="{D74274D9-0F03-49AD-9547-54A3946285C2}" type="pres">
      <dgm:prSet presAssocID="{155EC008-7B88-453E-803D-185AE5F2A1A4}" presName="parentText" presStyleLbl="alignNode1" presStyleIdx="1" presStyleCnt="4">
        <dgm:presLayoutVars>
          <dgm:chMax val="1"/>
          <dgm:bulletEnabled val="1"/>
        </dgm:presLayoutVars>
      </dgm:prSet>
      <dgm:spPr/>
    </dgm:pt>
    <dgm:pt modelId="{2F808DC7-8AF1-4F9A-8CA9-B1181495A4D5}" type="pres">
      <dgm:prSet presAssocID="{155EC008-7B88-453E-803D-185AE5F2A1A4}" presName="descendantText" presStyleLbl="alignAcc1" presStyleIdx="1" presStyleCnt="4">
        <dgm:presLayoutVars>
          <dgm:bulletEnabled val="1"/>
        </dgm:presLayoutVars>
      </dgm:prSet>
      <dgm:spPr/>
    </dgm:pt>
    <dgm:pt modelId="{219D4C32-65E6-4E3C-81F1-4BB26BBD377D}" type="pres">
      <dgm:prSet presAssocID="{D686BC04-C7DD-4226-A1EA-77479BD97CC6}" presName="sp" presStyleCnt="0"/>
      <dgm:spPr/>
    </dgm:pt>
    <dgm:pt modelId="{119F9C87-3D8E-441D-BDA8-C0D904805018}" type="pres">
      <dgm:prSet presAssocID="{AC445CBF-7125-4478-8870-2C407BDF70E8}" presName="composite" presStyleCnt="0"/>
      <dgm:spPr/>
    </dgm:pt>
    <dgm:pt modelId="{74B22C1E-947F-49BF-AA77-D8822E48D9EF}" type="pres">
      <dgm:prSet presAssocID="{AC445CBF-7125-4478-8870-2C407BDF70E8}" presName="parentText" presStyleLbl="alignNode1" presStyleIdx="2" presStyleCnt="4">
        <dgm:presLayoutVars>
          <dgm:chMax val="1"/>
          <dgm:bulletEnabled val="1"/>
        </dgm:presLayoutVars>
      </dgm:prSet>
      <dgm:spPr/>
    </dgm:pt>
    <dgm:pt modelId="{474D4F37-53BD-4CB8-8687-05E9BA9A2E7D}" type="pres">
      <dgm:prSet presAssocID="{AC445CBF-7125-4478-8870-2C407BDF70E8}" presName="descendantText" presStyleLbl="alignAcc1" presStyleIdx="2" presStyleCnt="4">
        <dgm:presLayoutVars>
          <dgm:bulletEnabled val="1"/>
        </dgm:presLayoutVars>
      </dgm:prSet>
      <dgm:spPr/>
    </dgm:pt>
    <dgm:pt modelId="{9EC9208C-B116-4856-B738-D3FB2C3ED61F}" type="pres">
      <dgm:prSet presAssocID="{B7C2F0BB-98E1-48E0-9C4B-C2CECD76FB33}" presName="sp" presStyleCnt="0"/>
      <dgm:spPr/>
    </dgm:pt>
    <dgm:pt modelId="{3E4FC5A0-D4E6-49F1-845B-7F3FD58E8DEE}" type="pres">
      <dgm:prSet presAssocID="{26664EB7-6492-4EA9-9A5B-13FCB29876B9}" presName="composite" presStyleCnt="0"/>
      <dgm:spPr/>
    </dgm:pt>
    <dgm:pt modelId="{B02026EC-AF3D-4088-9714-0F13ABD7DC6F}" type="pres">
      <dgm:prSet presAssocID="{26664EB7-6492-4EA9-9A5B-13FCB29876B9}" presName="parentText" presStyleLbl="alignNode1" presStyleIdx="3" presStyleCnt="4">
        <dgm:presLayoutVars>
          <dgm:chMax val="1"/>
          <dgm:bulletEnabled val="1"/>
        </dgm:presLayoutVars>
      </dgm:prSet>
      <dgm:spPr/>
    </dgm:pt>
    <dgm:pt modelId="{ED4C9F90-B862-474D-9B19-255C98D63666}" type="pres">
      <dgm:prSet presAssocID="{26664EB7-6492-4EA9-9A5B-13FCB29876B9}" presName="descendantText" presStyleLbl="alignAcc1" presStyleIdx="3" presStyleCnt="4">
        <dgm:presLayoutVars>
          <dgm:bulletEnabled val="1"/>
        </dgm:presLayoutVars>
      </dgm:prSet>
      <dgm:spPr/>
    </dgm:pt>
  </dgm:ptLst>
  <dgm:cxnLst>
    <dgm:cxn modelId="{273A7D02-CC6D-4AE7-B3B3-604A75F8AA68}" type="presOf" srcId="{AF477024-275A-4A82-93A0-7A1186F9C72B}" destId="{2F808DC7-8AF1-4F9A-8CA9-B1181495A4D5}" srcOrd="0" destOrd="1" presId="urn:microsoft.com/office/officeart/2005/8/layout/chevron2"/>
    <dgm:cxn modelId="{30ED4E04-9169-4241-8FB1-819D195DB234}" type="presOf" srcId="{3B5B60D9-AB17-4391-A0F9-5F44F8436990}" destId="{ED4C9F90-B862-474D-9B19-255C98D63666}" srcOrd="0" destOrd="0" presId="urn:microsoft.com/office/officeart/2005/8/layout/chevron2"/>
    <dgm:cxn modelId="{45F8FD08-FA5B-474A-B35B-9B58D4121C35}" srcId="{155EC008-7B88-453E-803D-185AE5F2A1A4}" destId="{BBDE48C9-614F-4798-9836-F2F902BFD5FF}" srcOrd="0" destOrd="0" parTransId="{3D0BB366-49FD-4259-883F-6FA6FC1BBBEA}" sibTransId="{B6D6FCD1-55BB-4774-AB35-D28E5F70D49A}"/>
    <dgm:cxn modelId="{F759F40C-2B77-4464-A9E5-9B40027AC3E5}" type="presOf" srcId="{793F7C50-62FC-422A-AEEF-DA115C3589B0}" destId="{474D4F37-53BD-4CB8-8687-05E9BA9A2E7D}" srcOrd="0" destOrd="0" presId="urn:microsoft.com/office/officeart/2005/8/layout/chevron2"/>
    <dgm:cxn modelId="{06EC9626-FD35-405D-B435-0526F16083AB}" type="presOf" srcId="{31BB1998-67A5-40ED-8BC8-9441A558C34B}" destId="{2F808DC7-8AF1-4F9A-8CA9-B1181495A4D5}" srcOrd="0" destOrd="2" presId="urn:microsoft.com/office/officeart/2005/8/layout/chevron2"/>
    <dgm:cxn modelId="{9C378E2C-9A20-402B-B3AD-FD3163D1CC27}" srcId="{AC445CBF-7125-4478-8870-2C407BDF70E8}" destId="{793F7C50-62FC-422A-AEEF-DA115C3589B0}" srcOrd="0" destOrd="0" parTransId="{7FE5B501-4C97-46D8-8C91-6A5E3D0AC07F}" sibTransId="{F87A6AE3-6FC8-4D23-A576-8F23992EB8EC}"/>
    <dgm:cxn modelId="{363CEA36-3754-4D29-A46B-12A65DE514BC}" type="presOf" srcId="{CB4D45AF-3F70-408E-B70D-6671F8C7F8CF}" destId="{B951B2F0-10EC-44AD-A45D-E8F8799CFFB3}" srcOrd="0" destOrd="1" presId="urn:microsoft.com/office/officeart/2005/8/layout/chevron2"/>
    <dgm:cxn modelId="{01AB8637-943D-4296-A1C4-16FF3D33B124}" type="presOf" srcId="{26664EB7-6492-4EA9-9A5B-13FCB29876B9}" destId="{B02026EC-AF3D-4088-9714-0F13ABD7DC6F}" srcOrd="0" destOrd="0" presId="urn:microsoft.com/office/officeart/2005/8/layout/chevron2"/>
    <dgm:cxn modelId="{E22BE341-B394-4FFA-A582-1CD875CAE061}" type="presOf" srcId="{AC58A688-5F86-41EA-A311-695A1DA6FA13}" destId="{ED4C9F90-B862-474D-9B19-255C98D63666}" srcOrd="0" destOrd="1" presId="urn:microsoft.com/office/officeart/2005/8/layout/chevron2"/>
    <dgm:cxn modelId="{DB658B62-E758-409E-8F06-BE4DF26F7E83}" type="presOf" srcId="{3361D74B-CB01-4D41-B0D5-45CE65E434FF}" destId="{2F808DC7-8AF1-4F9A-8CA9-B1181495A4D5}" srcOrd="0" destOrd="3" presId="urn:microsoft.com/office/officeart/2005/8/layout/chevron2"/>
    <dgm:cxn modelId="{1C8EAA62-0FE5-4F17-8259-88994D9F2590}" srcId="{528E1866-6510-4752-8EC3-57427E9965BE}" destId="{05929F32-D8FA-4C1B-9A19-2FCC3F0A07AA}" srcOrd="0" destOrd="0" parTransId="{9CA4CCE2-1FFD-460C-B754-FBCE6BF974F9}" sibTransId="{49BFB00A-2629-4541-8754-C0875040F3CC}"/>
    <dgm:cxn modelId="{BCF20A69-186E-460F-847B-5FCFB99193EC}" srcId="{155EC008-7B88-453E-803D-185AE5F2A1A4}" destId="{3361D74B-CB01-4D41-B0D5-45CE65E434FF}" srcOrd="3" destOrd="0" parTransId="{0653D0D0-2CA8-4C6B-80B7-EFC28F568E0A}" sibTransId="{C144B1B4-BC7E-4311-BDC8-D328A8C4D734}"/>
    <dgm:cxn modelId="{193C5B69-12D3-46FD-9695-AACA1D3E4210}" type="presOf" srcId="{B9BEE445-16EA-4466-AE9A-518D446DA058}" destId="{DAB729B8-44DA-4B6B-BFE7-073BBF7229AD}" srcOrd="0" destOrd="0" presId="urn:microsoft.com/office/officeart/2005/8/layout/chevron2"/>
    <dgm:cxn modelId="{4B0A5049-BAF7-42DF-8F7A-EC24543D71A3}" type="presOf" srcId="{05929F32-D8FA-4C1B-9A19-2FCC3F0A07AA}" destId="{B951B2F0-10EC-44AD-A45D-E8F8799CFFB3}" srcOrd="0" destOrd="0" presId="urn:microsoft.com/office/officeart/2005/8/layout/chevron2"/>
    <dgm:cxn modelId="{B54A7870-D908-4090-A18F-E71E1183ADB0}" srcId="{528E1866-6510-4752-8EC3-57427E9965BE}" destId="{CB4D45AF-3F70-408E-B70D-6671F8C7F8CF}" srcOrd="1" destOrd="0" parTransId="{C6384DD1-CDD9-43D3-AFD5-616A112F46BE}" sibTransId="{E9304AF8-9E74-4F0C-A0E8-C667309BCD5C}"/>
    <dgm:cxn modelId="{0EA98D72-CB5B-4349-96F1-2184B19DE3BE}" srcId="{26664EB7-6492-4EA9-9A5B-13FCB29876B9}" destId="{AC58A688-5F86-41EA-A311-695A1DA6FA13}" srcOrd="1" destOrd="0" parTransId="{C262C8FD-0FBB-4B03-95B9-AB190C773E89}" sibTransId="{E5FF65B4-503E-4223-AA85-4AC1439742B0}"/>
    <dgm:cxn modelId="{3C25AA7E-6DCF-41A7-A9EA-98768D41B8C2}" type="presOf" srcId="{AC445CBF-7125-4478-8870-2C407BDF70E8}" destId="{74B22C1E-947F-49BF-AA77-D8822E48D9EF}" srcOrd="0" destOrd="0" presId="urn:microsoft.com/office/officeart/2005/8/layout/chevron2"/>
    <dgm:cxn modelId="{C8C61F8F-CB5F-41DB-9292-4649B776DFDD}" type="presOf" srcId="{BBDE48C9-614F-4798-9836-F2F902BFD5FF}" destId="{2F808DC7-8AF1-4F9A-8CA9-B1181495A4D5}" srcOrd="0" destOrd="0" presId="urn:microsoft.com/office/officeart/2005/8/layout/chevron2"/>
    <dgm:cxn modelId="{0A30BB93-76BD-42F5-8189-2F88D3352C2B}" srcId="{B9BEE445-16EA-4466-AE9A-518D446DA058}" destId="{AC445CBF-7125-4478-8870-2C407BDF70E8}" srcOrd="2" destOrd="0" parTransId="{57DE1DA3-E95D-49D6-A26B-D0D175826D1A}" sibTransId="{B7C2F0BB-98E1-48E0-9C4B-C2CECD76FB33}"/>
    <dgm:cxn modelId="{0F7B199F-808D-4CFA-AD72-8DC24760CD5A}" type="presOf" srcId="{63255734-36EE-4B42-9645-494205F953FC}" destId="{474D4F37-53BD-4CB8-8687-05E9BA9A2E7D}" srcOrd="0" destOrd="2" presId="urn:microsoft.com/office/officeart/2005/8/layout/chevron2"/>
    <dgm:cxn modelId="{562895A0-5E69-433B-B23D-3DFF581F3D9B}" srcId="{B9BEE445-16EA-4466-AE9A-518D446DA058}" destId="{26664EB7-6492-4EA9-9A5B-13FCB29876B9}" srcOrd="3" destOrd="0" parTransId="{206A614C-E488-4F6C-8E0C-F5B5F82B4AE2}" sibTransId="{C7FE6D7B-6522-48A7-8EDF-6D57DCD30C53}"/>
    <dgm:cxn modelId="{435A9CA5-E82D-4874-9ABE-09422C33AB38}" type="presOf" srcId="{528E1866-6510-4752-8EC3-57427E9965BE}" destId="{24FBCB68-CD8E-4D4D-A2B5-1F8611D44F09}" srcOrd="0" destOrd="0" presId="urn:microsoft.com/office/officeart/2005/8/layout/chevron2"/>
    <dgm:cxn modelId="{2AF66CAA-57BE-4349-8FE7-DD3DB350B689}" srcId="{26664EB7-6492-4EA9-9A5B-13FCB29876B9}" destId="{3B5B60D9-AB17-4391-A0F9-5F44F8436990}" srcOrd="0" destOrd="0" parTransId="{D24FA62A-E134-407E-9BF5-B906510C8616}" sibTransId="{E2F10EEE-1577-4C70-8F08-9943A1431D09}"/>
    <dgm:cxn modelId="{C719E4B6-0B23-4348-90BE-B82DF4470FF4}" srcId="{155EC008-7B88-453E-803D-185AE5F2A1A4}" destId="{31BB1998-67A5-40ED-8BC8-9441A558C34B}" srcOrd="2" destOrd="0" parTransId="{D5251FC6-38D0-4F0D-86D3-6D4CD2B793BD}" sibTransId="{6C885A5E-02F5-4198-ADAD-75CC46827C6A}"/>
    <dgm:cxn modelId="{070F83C1-C57F-4D19-BCC2-9168957764AE}" srcId="{AC445CBF-7125-4478-8870-2C407BDF70E8}" destId="{63255734-36EE-4B42-9645-494205F953FC}" srcOrd="2" destOrd="0" parTransId="{9548C273-DFBC-4268-BD88-B32950FE90D7}" sibTransId="{0A75643E-051C-420C-9671-F2675850D53E}"/>
    <dgm:cxn modelId="{3F05CFC6-8BC4-4D3C-8F96-2A92A01B3969}" type="presOf" srcId="{26AE4283-4F77-40A9-A033-E6E71D46D829}" destId="{474D4F37-53BD-4CB8-8687-05E9BA9A2E7D}" srcOrd="0" destOrd="1" presId="urn:microsoft.com/office/officeart/2005/8/layout/chevron2"/>
    <dgm:cxn modelId="{8D5178D4-5A2D-46A1-A43C-448CCBF28271}" srcId="{B9BEE445-16EA-4466-AE9A-518D446DA058}" destId="{528E1866-6510-4752-8EC3-57427E9965BE}" srcOrd="0" destOrd="0" parTransId="{B0418940-3D83-4A45-B42A-5CECFE9A8F68}" sibTransId="{937700B9-D673-4C2E-AAA4-DD0719A8C2D7}"/>
    <dgm:cxn modelId="{49628EDD-A206-4C6D-A7EC-8D20D0E40A1C}" srcId="{AC445CBF-7125-4478-8870-2C407BDF70E8}" destId="{26AE4283-4F77-40A9-A033-E6E71D46D829}" srcOrd="1" destOrd="0" parTransId="{32D40C94-198E-4FFD-8105-49E19FF9D030}" sibTransId="{82A0660B-12C2-4919-851E-9434A19B91F7}"/>
    <dgm:cxn modelId="{D9B71DE5-D9EC-4746-B151-D9475284F933}" type="presOf" srcId="{155EC008-7B88-453E-803D-185AE5F2A1A4}" destId="{D74274D9-0F03-49AD-9547-54A3946285C2}" srcOrd="0" destOrd="0" presId="urn:microsoft.com/office/officeart/2005/8/layout/chevron2"/>
    <dgm:cxn modelId="{75A72BE5-6A00-4642-BECC-08D15635E061}" srcId="{B9BEE445-16EA-4466-AE9A-518D446DA058}" destId="{155EC008-7B88-453E-803D-185AE5F2A1A4}" srcOrd="1" destOrd="0" parTransId="{1800C81C-3A76-40C4-BD8B-F5CFB1C3C2DD}" sibTransId="{D686BC04-C7DD-4226-A1EA-77479BD97CC6}"/>
    <dgm:cxn modelId="{6FF691EF-DD8A-4C65-B6B5-E254492EAB23}" srcId="{155EC008-7B88-453E-803D-185AE5F2A1A4}" destId="{AF477024-275A-4A82-93A0-7A1186F9C72B}" srcOrd="1" destOrd="0" parTransId="{1FD6922C-8CDD-4548-AB0F-98BDF9A32914}" sibTransId="{AD1EDD81-4456-4ACF-A246-8A38B7D4AE6C}"/>
    <dgm:cxn modelId="{6179267C-8F5E-49CF-B77D-4336B1794918}" type="presParOf" srcId="{DAB729B8-44DA-4B6B-BFE7-073BBF7229AD}" destId="{FA112BC4-51B0-4406-A2D4-C22EE9CC91DB}" srcOrd="0" destOrd="0" presId="urn:microsoft.com/office/officeart/2005/8/layout/chevron2"/>
    <dgm:cxn modelId="{4B1EE620-E23F-4974-9D91-8DCCF267D906}" type="presParOf" srcId="{FA112BC4-51B0-4406-A2D4-C22EE9CC91DB}" destId="{24FBCB68-CD8E-4D4D-A2B5-1F8611D44F09}" srcOrd="0" destOrd="0" presId="urn:microsoft.com/office/officeart/2005/8/layout/chevron2"/>
    <dgm:cxn modelId="{AE33C57A-6A70-46B5-B553-BC45823643D3}" type="presParOf" srcId="{FA112BC4-51B0-4406-A2D4-C22EE9CC91DB}" destId="{B951B2F0-10EC-44AD-A45D-E8F8799CFFB3}" srcOrd="1" destOrd="0" presId="urn:microsoft.com/office/officeart/2005/8/layout/chevron2"/>
    <dgm:cxn modelId="{44BE5238-B57C-45F9-85A2-B8EEAFDC28EC}" type="presParOf" srcId="{DAB729B8-44DA-4B6B-BFE7-073BBF7229AD}" destId="{53D7C680-75C7-467C-AE7B-AB9F3A1EFF79}" srcOrd="1" destOrd="0" presId="urn:microsoft.com/office/officeart/2005/8/layout/chevron2"/>
    <dgm:cxn modelId="{C5DBDFA8-C582-4BED-A519-3CE5B53FB1F3}" type="presParOf" srcId="{DAB729B8-44DA-4B6B-BFE7-073BBF7229AD}" destId="{B058F265-C849-4052-A592-29538948A42D}" srcOrd="2" destOrd="0" presId="urn:microsoft.com/office/officeart/2005/8/layout/chevron2"/>
    <dgm:cxn modelId="{0437F9D5-8C23-4EBC-880E-E3DBCE278468}" type="presParOf" srcId="{B058F265-C849-4052-A592-29538948A42D}" destId="{D74274D9-0F03-49AD-9547-54A3946285C2}" srcOrd="0" destOrd="0" presId="urn:microsoft.com/office/officeart/2005/8/layout/chevron2"/>
    <dgm:cxn modelId="{661526CB-E6EE-4E46-A324-219517B92E94}" type="presParOf" srcId="{B058F265-C849-4052-A592-29538948A42D}" destId="{2F808DC7-8AF1-4F9A-8CA9-B1181495A4D5}" srcOrd="1" destOrd="0" presId="urn:microsoft.com/office/officeart/2005/8/layout/chevron2"/>
    <dgm:cxn modelId="{F3ACD65D-0114-41A3-9217-DB3581163463}" type="presParOf" srcId="{DAB729B8-44DA-4B6B-BFE7-073BBF7229AD}" destId="{219D4C32-65E6-4E3C-81F1-4BB26BBD377D}" srcOrd="3" destOrd="0" presId="urn:microsoft.com/office/officeart/2005/8/layout/chevron2"/>
    <dgm:cxn modelId="{1F77CC3F-F77A-4F65-93B3-22F0E0CF1D41}" type="presParOf" srcId="{DAB729B8-44DA-4B6B-BFE7-073BBF7229AD}" destId="{119F9C87-3D8E-441D-BDA8-C0D904805018}" srcOrd="4" destOrd="0" presId="urn:microsoft.com/office/officeart/2005/8/layout/chevron2"/>
    <dgm:cxn modelId="{45403CE0-F049-4DAC-BA39-DFD391C77D8F}" type="presParOf" srcId="{119F9C87-3D8E-441D-BDA8-C0D904805018}" destId="{74B22C1E-947F-49BF-AA77-D8822E48D9EF}" srcOrd="0" destOrd="0" presId="urn:microsoft.com/office/officeart/2005/8/layout/chevron2"/>
    <dgm:cxn modelId="{D53E764E-9F5C-4DE2-9EA0-BC43FCB0E638}" type="presParOf" srcId="{119F9C87-3D8E-441D-BDA8-C0D904805018}" destId="{474D4F37-53BD-4CB8-8687-05E9BA9A2E7D}" srcOrd="1" destOrd="0" presId="urn:microsoft.com/office/officeart/2005/8/layout/chevron2"/>
    <dgm:cxn modelId="{1FBB8EE3-8456-4CA7-8F59-0FC6D75175AB}" type="presParOf" srcId="{DAB729B8-44DA-4B6B-BFE7-073BBF7229AD}" destId="{9EC9208C-B116-4856-B738-D3FB2C3ED61F}" srcOrd="5" destOrd="0" presId="urn:microsoft.com/office/officeart/2005/8/layout/chevron2"/>
    <dgm:cxn modelId="{E4B563F0-E49E-456B-83C8-0BA362E6F537}" type="presParOf" srcId="{DAB729B8-44DA-4B6B-BFE7-073BBF7229AD}" destId="{3E4FC5A0-D4E6-49F1-845B-7F3FD58E8DEE}" srcOrd="6" destOrd="0" presId="urn:microsoft.com/office/officeart/2005/8/layout/chevron2"/>
    <dgm:cxn modelId="{EF09CC23-34B8-4C15-9E23-5DB5342CE063}" type="presParOf" srcId="{3E4FC5A0-D4E6-49F1-845B-7F3FD58E8DEE}" destId="{B02026EC-AF3D-4088-9714-0F13ABD7DC6F}" srcOrd="0" destOrd="0" presId="urn:microsoft.com/office/officeart/2005/8/layout/chevron2"/>
    <dgm:cxn modelId="{9CD0070E-6322-452B-9DEA-76B8C7BBEBE8}" type="presParOf" srcId="{3E4FC5A0-D4E6-49F1-845B-7F3FD58E8DEE}" destId="{ED4C9F90-B862-474D-9B19-255C98D6366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BCB68-CD8E-4D4D-A2B5-1F8611D44F09}">
      <dsp:nvSpPr>
        <dsp:cNvPr id="0" name=""/>
        <dsp:cNvSpPr/>
      </dsp:nvSpPr>
      <dsp:spPr>
        <a:xfrm rot="5400000">
          <a:off x="-181759" y="183117"/>
          <a:ext cx="1211729" cy="84821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GB" sz="1100" b="1" kern="1200">
              <a:latin typeface="Aptos"/>
            </a:rPr>
            <a:t>Results</a:t>
          </a:r>
        </a:p>
      </dsp:txBody>
      <dsp:txXfrm rot="-5400000">
        <a:off x="1" y="425462"/>
        <a:ext cx="848210" cy="363519"/>
      </dsp:txXfrm>
    </dsp:sp>
    <dsp:sp modelId="{B951B2F0-10EC-44AD-A45D-E8F8799CFFB3}">
      <dsp:nvSpPr>
        <dsp:cNvPr id="0" name=""/>
        <dsp:cNvSpPr/>
      </dsp:nvSpPr>
      <dsp:spPr>
        <a:xfrm rot="5400000">
          <a:off x="4616370" y="-3766802"/>
          <a:ext cx="787624" cy="83239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GB" sz="1100" kern="1200">
              <a:latin typeface="Aptos"/>
            </a:rPr>
            <a:t>Baseline data – </a:t>
          </a:r>
          <a:r>
            <a:rPr lang="en-GB" sz="1100" kern="1200" err="1">
              <a:latin typeface="Aptos"/>
            </a:rPr>
            <a:t>eg</a:t>
          </a:r>
          <a:r>
            <a:rPr lang="en-GB" sz="1100" kern="1200">
              <a:latin typeface="Aptos"/>
            </a:rPr>
            <a:t> comparing past and current data. Comparing data in parallel between two similar teams/areas.</a:t>
          </a:r>
        </a:p>
        <a:p>
          <a:pPr marL="57150" lvl="1" indent="-57150" algn="l" defTabSz="488950" rtl="0">
            <a:lnSpc>
              <a:spcPct val="90000"/>
            </a:lnSpc>
            <a:spcBef>
              <a:spcPct val="0"/>
            </a:spcBef>
            <a:spcAft>
              <a:spcPct val="15000"/>
            </a:spcAft>
            <a:buChar char="•"/>
          </a:pPr>
          <a:r>
            <a:rPr lang="en-GB" sz="1100" kern="1200">
              <a:latin typeface="Aptos"/>
            </a:rPr>
            <a:t>Baseline surveys – </a:t>
          </a:r>
          <a:r>
            <a:rPr lang="en-GB" sz="1100" kern="1200" err="1">
              <a:latin typeface="Aptos"/>
            </a:rPr>
            <a:t>eg</a:t>
          </a:r>
          <a:r>
            <a:rPr lang="en-GB" sz="1100" kern="1200">
              <a:latin typeface="Aptos"/>
            </a:rPr>
            <a:t> Sense of belonging from you</a:t>
          </a:r>
          <a:r>
            <a:rPr lang="en-GB" sz="1100" b="0" kern="1200">
              <a:latin typeface="Aptos"/>
            </a:rPr>
            <a:t>ng people prior to VR use and after 3 months</a:t>
          </a:r>
        </a:p>
      </dsp:txBody>
      <dsp:txXfrm rot="-5400000">
        <a:off x="848211" y="39806"/>
        <a:ext cx="8285495" cy="710726"/>
      </dsp:txXfrm>
    </dsp:sp>
    <dsp:sp modelId="{D74274D9-0F03-49AD-9547-54A3946285C2}">
      <dsp:nvSpPr>
        <dsp:cNvPr id="0" name=""/>
        <dsp:cNvSpPr/>
      </dsp:nvSpPr>
      <dsp:spPr>
        <a:xfrm rot="5400000">
          <a:off x="-181759" y="1247587"/>
          <a:ext cx="1211729" cy="84821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ptos"/>
            </a:rPr>
            <a:t>Behaviour</a:t>
          </a:r>
          <a:endParaRPr lang="en-GB" sz="1200" kern="1200">
            <a:latin typeface="Aptos"/>
          </a:endParaRPr>
        </a:p>
      </dsp:txBody>
      <dsp:txXfrm rot="-5400000">
        <a:off x="1" y="1489932"/>
        <a:ext cx="848210" cy="363519"/>
      </dsp:txXfrm>
    </dsp:sp>
    <dsp:sp modelId="{2F808DC7-8AF1-4F9A-8CA9-B1181495A4D5}">
      <dsp:nvSpPr>
        <dsp:cNvPr id="0" name=""/>
        <dsp:cNvSpPr/>
      </dsp:nvSpPr>
      <dsp:spPr>
        <a:xfrm rot="5400000">
          <a:off x="4616370" y="-2702331"/>
          <a:ext cx="787624" cy="83239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GB" sz="1100" kern="1200">
              <a:latin typeface="Aptos"/>
            </a:rPr>
            <a:t>Case studies – examples of where VR impacted a situation/engagement </a:t>
          </a:r>
        </a:p>
        <a:p>
          <a:pPr marL="57150" lvl="1" indent="-57150" algn="l" defTabSz="488950" rtl="0">
            <a:lnSpc>
              <a:spcPct val="90000"/>
            </a:lnSpc>
            <a:spcBef>
              <a:spcPct val="0"/>
            </a:spcBef>
            <a:spcAft>
              <a:spcPct val="15000"/>
            </a:spcAft>
            <a:buChar char="•"/>
          </a:pPr>
          <a:r>
            <a:rPr lang="en-GB" sz="1100" kern="1200">
              <a:latin typeface="Aptos"/>
            </a:rPr>
            <a:t>Management </a:t>
          </a:r>
          <a:r>
            <a:rPr lang="en-GB" sz="1100" kern="1200">
              <a:latin typeface="Aptos"/>
              <a:ea typeface="Calibri"/>
              <a:cs typeface="Calibri"/>
            </a:rPr>
            <a:t>review/audit of services</a:t>
          </a:r>
        </a:p>
        <a:p>
          <a:pPr marL="57150" lvl="1" indent="-57150" algn="l" defTabSz="488950" rtl="0">
            <a:lnSpc>
              <a:spcPct val="90000"/>
            </a:lnSpc>
            <a:spcBef>
              <a:spcPct val="0"/>
            </a:spcBef>
            <a:spcAft>
              <a:spcPct val="15000"/>
            </a:spcAft>
            <a:buChar char="•"/>
          </a:pPr>
          <a:r>
            <a:rPr lang="en-GB" sz="1100" kern="1200">
              <a:latin typeface="Aptos"/>
              <a:ea typeface="Calibri"/>
              <a:cs typeface="Calibri"/>
            </a:rPr>
            <a:t>Baseline</a:t>
          </a:r>
          <a:r>
            <a:rPr lang="en-GB" sz="1100" b="0" kern="1200">
              <a:latin typeface="Aptos"/>
              <a:ea typeface="Calibri"/>
              <a:cs typeface="Calibri"/>
            </a:rPr>
            <a:t> surveys – eg empathy/confidence of staff prior to VR use and after 3 months</a:t>
          </a:r>
          <a:endParaRPr lang="en-GB" sz="1100" kern="1200">
            <a:latin typeface="Aptos"/>
          </a:endParaRPr>
        </a:p>
        <a:p>
          <a:pPr marL="57150" lvl="1" indent="-57150" algn="l" defTabSz="488950">
            <a:lnSpc>
              <a:spcPct val="90000"/>
            </a:lnSpc>
            <a:spcBef>
              <a:spcPct val="0"/>
            </a:spcBef>
            <a:spcAft>
              <a:spcPct val="15000"/>
            </a:spcAft>
            <a:buChar char="•"/>
          </a:pPr>
          <a:endParaRPr lang="en-GB" sz="1100" kern="1200">
            <a:latin typeface="Aptos"/>
          </a:endParaRPr>
        </a:p>
      </dsp:txBody>
      <dsp:txXfrm rot="-5400000">
        <a:off x="848211" y="1104277"/>
        <a:ext cx="8285495" cy="710726"/>
      </dsp:txXfrm>
    </dsp:sp>
    <dsp:sp modelId="{74B22C1E-947F-49BF-AA77-D8822E48D9EF}">
      <dsp:nvSpPr>
        <dsp:cNvPr id="0" name=""/>
        <dsp:cNvSpPr/>
      </dsp:nvSpPr>
      <dsp:spPr>
        <a:xfrm rot="5400000">
          <a:off x="-181759" y="2312057"/>
          <a:ext cx="1211729" cy="84821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ptos"/>
            </a:rPr>
            <a:t>Learning</a:t>
          </a:r>
        </a:p>
      </dsp:txBody>
      <dsp:txXfrm rot="-5400000">
        <a:off x="1" y="2554402"/>
        <a:ext cx="848210" cy="363519"/>
      </dsp:txXfrm>
    </dsp:sp>
    <dsp:sp modelId="{474D4F37-53BD-4CB8-8687-05E9BA9A2E7D}">
      <dsp:nvSpPr>
        <dsp:cNvPr id="0" name=""/>
        <dsp:cNvSpPr/>
      </dsp:nvSpPr>
      <dsp:spPr>
        <a:xfrm rot="5400000">
          <a:off x="4616370" y="-1637861"/>
          <a:ext cx="787624" cy="83239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GB" sz="1100" kern="1200">
              <a:latin typeface="Aptos"/>
            </a:rPr>
            <a:t>Participant pre &amp; post feedback forms after training sessions.</a:t>
          </a:r>
        </a:p>
        <a:p>
          <a:pPr marL="57150" lvl="1" indent="-57150" algn="l" defTabSz="488950">
            <a:lnSpc>
              <a:spcPct val="90000"/>
            </a:lnSpc>
            <a:spcBef>
              <a:spcPct val="0"/>
            </a:spcBef>
            <a:spcAft>
              <a:spcPct val="15000"/>
            </a:spcAft>
            <a:buChar char="•"/>
          </a:pPr>
          <a:r>
            <a:rPr lang="en-GB" sz="1100" kern="1200">
              <a:latin typeface="Aptos"/>
            </a:rPr>
            <a:t>Supervision</a:t>
          </a:r>
        </a:p>
        <a:p>
          <a:pPr marL="57150" lvl="1" indent="-57150" algn="l" defTabSz="488950" rtl="0">
            <a:lnSpc>
              <a:spcPct val="90000"/>
            </a:lnSpc>
            <a:spcBef>
              <a:spcPct val="0"/>
            </a:spcBef>
            <a:spcAft>
              <a:spcPct val="15000"/>
            </a:spcAft>
            <a:buChar char="•"/>
          </a:pPr>
          <a:r>
            <a:rPr lang="en-GB" sz="1100" kern="1200">
              <a:latin typeface="Aptos"/>
            </a:rPr>
            <a:t>Management review </a:t>
          </a:r>
          <a:r>
            <a:rPr lang="en-US" sz="1100" kern="1200">
              <a:latin typeface="Aptos"/>
            </a:rPr>
            <a:t>	</a:t>
          </a:r>
          <a:endParaRPr lang="en-GB" sz="1100" b="0" kern="1200">
            <a:latin typeface="Aptos"/>
          </a:endParaRPr>
        </a:p>
      </dsp:txBody>
      <dsp:txXfrm rot="-5400000">
        <a:off x="848211" y="2168747"/>
        <a:ext cx="8285495" cy="710726"/>
      </dsp:txXfrm>
    </dsp:sp>
    <dsp:sp modelId="{B02026EC-AF3D-4088-9714-0F13ABD7DC6F}">
      <dsp:nvSpPr>
        <dsp:cNvPr id="0" name=""/>
        <dsp:cNvSpPr/>
      </dsp:nvSpPr>
      <dsp:spPr>
        <a:xfrm rot="5400000">
          <a:off x="-181759" y="3376527"/>
          <a:ext cx="1211729" cy="84821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Aptos"/>
            </a:rPr>
            <a:t>Value of training</a:t>
          </a:r>
          <a:endParaRPr lang="en-GB" sz="1200" kern="1200">
            <a:latin typeface="Aptos"/>
          </a:endParaRPr>
        </a:p>
      </dsp:txBody>
      <dsp:txXfrm rot="-5400000">
        <a:off x="1" y="3618872"/>
        <a:ext cx="848210" cy="363519"/>
      </dsp:txXfrm>
    </dsp:sp>
    <dsp:sp modelId="{ED4C9F90-B862-474D-9B19-255C98D63666}">
      <dsp:nvSpPr>
        <dsp:cNvPr id="0" name=""/>
        <dsp:cNvSpPr/>
      </dsp:nvSpPr>
      <dsp:spPr>
        <a:xfrm rot="5400000">
          <a:off x="4616370" y="-573391"/>
          <a:ext cx="787624" cy="83239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GB" sz="1100" kern="1200">
              <a:latin typeface="Aptos"/>
            </a:rPr>
            <a:t>Pre &amp; post participant feedback forms after training sessions</a:t>
          </a:r>
        </a:p>
        <a:p>
          <a:pPr marL="57150" lvl="1" indent="-57150" algn="l" defTabSz="488950">
            <a:lnSpc>
              <a:spcPct val="90000"/>
            </a:lnSpc>
            <a:spcBef>
              <a:spcPct val="0"/>
            </a:spcBef>
            <a:spcAft>
              <a:spcPct val="15000"/>
            </a:spcAft>
            <a:buChar char="•"/>
          </a:pPr>
          <a:endParaRPr lang="en-GB" sz="1100" kern="1200">
            <a:latin typeface="Aptos"/>
          </a:endParaRPr>
        </a:p>
      </dsp:txBody>
      <dsp:txXfrm rot="-5400000">
        <a:off x="848211" y="3233217"/>
        <a:ext cx="8285495" cy="71072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463BF9-ADD2-5701-8C05-5754806A7772}"/>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BECEA7F-DF31-0891-006A-51C49746137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F677695-CA23-48C2-971A-A500328F7293}" type="datetimeFigureOut">
              <a:rPr lang="en-GB" smtClean="0"/>
              <a:t>15/10/2025</a:t>
            </a:fld>
            <a:endParaRPr lang="en-GB"/>
          </a:p>
        </p:txBody>
      </p:sp>
      <p:sp>
        <p:nvSpPr>
          <p:cNvPr id="4" name="Footer Placeholder 3">
            <a:extLst>
              <a:ext uri="{FF2B5EF4-FFF2-40B4-BE49-F238E27FC236}">
                <a16:creationId xmlns:a16="http://schemas.microsoft.com/office/drawing/2014/main" id="{92138F7B-7BB0-A598-AC21-DAB1F5770D9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8F4D20D-C8BC-AEC7-E15B-D20389AEC4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782321-5D46-40D1-B4B1-F6F93AD8DD84}" type="slidenum">
              <a:rPr lang="en-GB" smtClean="0"/>
              <a:t>‹#›</a:t>
            </a:fld>
            <a:endParaRPr lang="en-GB"/>
          </a:p>
        </p:txBody>
      </p:sp>
    </p:spTree>
    <p:extLst>
      <p:ext uri="{BB962C8B-B14F-4D97-AF65-F5344CB8AC3E}">
        <p14:creationId xmlns:p14="http://schemas.microsoft.com/office/powerpoint/2010/main" val="258502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383538-1352-4D17-9A25-C63863FF2ECD}" type="datetimeFigureOut">
              <a:rPr lang="en-GB" smtClean="0"/>
              <a:t>15/10/2025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4DE843-10CE-48AA-BB74-21BBE988E163}" type="slidenum">
              <a:rPr lang="en-GB" smtClean="0"/>
              <a:t>‹#›</a:t>
            </a:fld>
            <a:endParaRPr lang="en-GB"/>
          </a:p>
        </p:txBody>
      </p:sp>
    </p:spTree>
    <p:extLst>
      <p:ext uri="{BB962C8B-B14F-4D97-AF65-F5344CB8AC3E}">
        <p14:creationId xmlns:p14="http://schemas.microsoft.com/office/powerpoint/2010/main" val="415031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34DE843-10CE-48AA-BB74-21BBE988E163}" type="slidenum">
              <a:rPr lang="en-GB" smtClean="0"/>
              <a:t>1</a:t>
            </a:fld>
            <a:endParaRPr lang="en-GB"/>
          </a:p>
        </p:txBody>
      </p:sp>
    </p:spTree>
    <p:extLst>
      <p:ext uri="{BB962C8B-B14F-4D97-AF65-F5344CB8AC3E}">
        <p14:creationId xmlns:p14="http://schemas.microsoft.com/office/powerpoint/2010/main" val="181522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3126-E299-A70A-1534-40BEC9058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A3E5F-178A-00AA-1FBF-18377FB8B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71D56-9F20-B6AD-5CDD-3583CFBA46C9}"/>
              </a:ext>
            </a:extLst>
          </p:cNvPr>
          <p:cNvSpPr>
            <a:spLocks noGrp="1"/>
          </p:cNvSpPr>
          <p:nvPr>
            <p:ph type="body" idx="1"/>
          </p:nvPr>
        </p:nvSpPr>
        <p:spPr/>
        <p:txBody>
          <a:bodyPr/>
          <a:lstStyle/>
          <a:p>
            <a:pPr marL="171450" indent="-171450">
              <a:buFont typeface="Arial" panose="020B0604020202020204" pitchFamily="34" charset="0"/>
              <a:buChar char="•"/>
              <a:defRPr/>
            </a:pPr>
            <a:r>
              <a:rPr lang="en-GB" dirty="0">
                <a:cs typeface="Calibri"/>
              </a:rPr>
              <a:t>We’ve been developing VR 360 immersive films since 2017 where you see the world as the child see’s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Calibri"/>
              </a:rPr>
              <a:t>The aim of our programme is to increase awareness and understanding of children and young peoples life experiences from in the womb through to adolescence, increasing empathy towards them to support a positive shift in behaviour.</a:t>
            </a:r>
          </a:p>
          <a:p>
            <a:pPr marL="171450" indent="-171450">
              <a:buFont typeface="Arial" panose="020B0604020202020204" pitchFamily="34" charset="0"/>
              <a:buChar char="•"/>
              <a:defRPr/>
            </a:pPr>
            <a:r>
              <a:rPr lang="en-GB" dirty="0">
                <a:cs typeface="Calibri"/>
              </a:rPr>
              <a:t>The films have been developed with professionals, and later with young people.</a:t>
            </a:r>
          </a:p>
          <a:p>
            <a:pPr marL="171450" indent="-171450">
              <a:buFont typeface="Arial" panose="020B0604020202020204" pitchFamily="34" charset="0"/>
              <a:buChar char="•"/>
              <a:defRPr/>
            </a:pPr>
            <a:r>
              <a:rPr lang="en-GB" dirty="0">
                <a:cs typeface="Calibri"/>
              </a:rPr>
              <a:t>We have evolved and grown with our partners and societies developing needs. </a:t>
            </a:r>
          </a:p>
          <a:p>
            <a:pPr marL="171450" indent="-171450">
              <a:buFont typeface="Arial" panose="020B0604020202020204" pitchFamily="34" charset="0"/>
              <a:buChar char="•"/>
              <a:defRPr/>
            </a:pPr>
            <a:r>
              <a:rPr lang="en-GB" dirty="0">
                <a:cs typeface="Calibri"/>
              </a:rPr>
              <a:t>The aim today is to immerse you into our young peoples world as they see it, allowing you a safe reflective space after to think how you can make a difference to the challenges they face.</a:t>
            </a:r>
          </a:p>
        </p:txBody>
      </p:sp>
      <p:sp>
        <p:nvSpPr>
          <p:cNvPr id="4" name="Slide Number Placeholder 3">
            <a:extLst>
              <a:ext uri="{FF2B5EF4-FFF2-40B4-BE49-F238E27FC236}">
                <a16:creationId xmlns:a16="http://schemas.microsoft.com/office/drawing/2014/main" id="{32D26418-DB12-29BA-D19E-F67AC535E581}"/>
              </a:ext>
            </a:extLst>
          </p:cNvPr>
          <p:cNvSpPr>
            <a:spLocks noGrp="1"/>
          </p:cNvSpPr>
          <p:nvPr>
            <p:ph type="sldNum" sz="quarter" idx="5"/>
          </p:nvPr>
        </p:nvSpPr>
        <p:spPr/>
        <p:txBody>
          <a:bodyPr/>
          <a:lstStyle/>
          <a:p>
            <a:fld id="{BA30FC39-93DB-4857-96A1-98AA7F87C3B9}" type="slidenum">
              <a:rPr lang="en-US" smtClean="0"/>
              <a:t>2</a:t>
            </a:fld>
            <a:endParaRPr lang="en-US"/>
          </a:p>
        </p:txBody>
      </p:sp>
    </p:spTree>
    <p:extLst>
      <p:ext uri="{BB962C8B-B14F-4D97-AF65-F5344CB8AC3E}">
        <p14:creationId xmlns:p14="http://schemas.microsoft.com/office/powerpoint/2010/main" val="230415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4A82-5EAF-FFE2-7384-70899237D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3882-4972-3975-1E4D-3AD02FC5A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6CD7D-0322-2781-E7B3-E18AD290235D}"/>
              </a:ext>
            </a:extLst>
          </p:cNvPr>
          <p:cNvSpPr>
            <a:spLocks noGrp="1"/>
          </p:cNvSpPr>
          <p:nvPr>
            <p:ph type="body" idx="1"/>
          </p:nvPr>
        </p:nvSpPr>
        <p:spPr/>
        <p:txBody>
          <a:bodyPr/>
          <a:lstStyle/>
          <a:p>
            <a:r>
              <a:rPr lang="en-GB" sz="1200" dirty="0">
                <a:latin typeface="Calibri" panose="020F0502020204030204" pitchFamily="34" charset="0"/>
                <a:ea typeface="Calibri" panose="020F0502020204030204" pitchFamily="34" charset="0"/>
                <a:cs typeface="Calibri" panose="020F0502020204030204" pitchFamily="34" charset="0"/>
              </a:rPr>
              <a:t>Why VR:</a:t>
            </a:r>
          </a:p>
          <a:p>
            <a:endParaRPr lang="en-GB" sz="1200"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solidFill>
                  <a:srgbClr val="002060"/>
                </a:solidFill>
                <a:latin typeface="Calibri" panose="020F0502020204030204" pitchFamily="34" charset="0"/>
                <a:ea typeface="Calibri" panose="020F0502020204030204" pitchFamily="34" charset="0"/>
                <a:cs typeface="Calibri" panose="020F0502020204030204" pitchFamily="34" charset="0"/>
              </a:rPr>
              <a:t>“You never really understand a person until you consider things from his point of view - until you climb into his skin and walk around in it.”  </a:t>
            </a:r>
          </a:p>
          <a:p>
            <a:pPr algn="ctr"/>
            <a:r>
              <a:rPr lang="en-US" dirty="0">
                <a:solidFill>
                  <a:srgbClr val="23304A"/>
                </a:solidFill>
                <a:latin typeface="Calibri" panose="020F0502020204030204" pitchFamily="34" charset="0"/>
                <a:ea typeface="Calibri" panose="020F0502020204030204" pitchFamily="34" charset="0"/>
                <a:cs typeface="Calibri" panose="020F0502020204030204" pitchFamily="34" charset="0"/>
              </a:rPr>
              <a:t> - Harper Lee</a:t>
            </a:r>
          </a:p>
          <a:p>
            <a:endParaRPr lang="en-GB" sz="1200" dirty="0">
              <a:latin typeface="Calibri" panose="020F0502020204030204" pitchFamily="34" charset="0"/>
              <a:ea typeface="Calibri" panose="020F0502020204030204" pitchFamily="34" charset="0"/>
              <a:cs typeface="Calibri" panose="020F0502020204030204" pitchFamily="34" charset="0"/>
            </a:endParaRPr>
          </a:p>
          <a:p>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The PwC report “Seeing is Believing” (2021) found that compared to traditional learners, VR learners are:</a:t>
            </a:r>
          </a:p>
          <a:p>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200" b="1" dirty="0">
                <a:latin typeface="Calibri" panose="020F0502020204030204" pitchFamily="34" charset="0"/>
                <a:ea typeface="Calibri" panose="020F0502020204030204" pitchFamily="34" charset="0"/>
                <a:cs typeface="Calibri" panose="020F0502020204030204" pitchFamily="34" charset="0"/>
              </a:rPr>
              <a:t> </a:t>
            </a:r>
            <a:r>
              <a:rPr lang="en-GB" sz="1200" b="1" dirty="0">
                <a:solidFill>
                  <a:srgbClr val="1CACA9"/>
                </a:solidFill>
                <a:latin typeface="Calibri" panose="020F0502020204030204" pitchFamily="34" charset="0"/>
                <a:ea typeface="Calibri" panose="020F0502020204030204" pitchFamily="34" charset="0"/>
                <a:cs typeface="Calibri" panose="020F0502020204030204" pitchFamily="34" charset="0"/>
              </a:rPr>
              <a:t>4x</a:t>
            </a:r>
            <a:r>
              <a:rPr lang="en-GB" sz="1200" dirty="0">
                <a:latin typeface="Calibri" panose="020F0502020204030204" pitchFamily="34" charset="0"/>
                <a:ea typeface="Calibri" panose="020F0502020204030204" pitchFamily="34" charset="0"/>
                <a:cs typeface="Calibri" panose="020F0502020204030204" pitchFamily="34" charset="0"/>
              </a:rPr>
              <a:t> more focused;</a:t>
            </a:r>
          </a:p>
          <a:p>
            <a:pPr marL="285750" indent="-2857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200" b="1" dirty="0">
                <a:latin typeface="Calibri" panose="020F0502020204030204" pitchFamily="34" charset="0"/>
                <a:ea typeface="Calibri" panose="020F0502020204030204" pitchFamily="34" charset="0"/>
                <a:cs typeface="Calibri" panose="020F0502020204030204" pitchFamily="34" charset="0"/>
              </a:rPr>
              <a:t> </a:t>
            </a:r>
            <a:r>
              <a:rPr lang="en-GB" sz="1200" b="1" dirty="0">
                <a:solidFill>
                  <a:srgbClr val="1CACA9"/>
                </a:solidFill>
                <a:latin typeface="Calibri" panose="020F0502020204030204" pitchFamily="34" charset="0"/>
                <a:ea typeface="Calibri" panose="020F0502020204030204" pitchFamily="34" charset="0"/>
                <a:cs typeface="Calibri" panose="020F0502020204030204" pitchFamily="34" charset="0"/>
              </a:rPr>
              <a:t>4x</a:t>
            </a:r>
            <a:r>
              <a:rPr lang="en-GB" sz="1200" dirty="0">
                <a:latin typeface="Calibri" panose="020F0502020204030204" pitchFamily="34" charset="0"/>
                <a:ea typeface="Calibri" panose="020F0502020204030204" pitchFamily="34" charset="0"/>
                <a:cs typeface="Calibri" panose="020F0502020204030204" pitchFamily="34" charset="0"/>
              </a:rPr>
              <a:t> faster learners;</a:t>
            </a:r>
          </a:p>
          <a:p>
            <a:pPr marL="285750" indent="-2857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200" b="1" dirty="0">
                <a:latin typeface="Calibri" panose="020F0502020204030204" pitchFamily="34" charset="0"/>
                <a:ea typeface="Calibri" panose="020F0502020204030204" pitchFamily="34" charset="0"/>
                <a:cs typeface="Calibri" panose="020F0502020204030204" pitchFamily="34" charset="0"/>
              </a:rPr>
              <a:t> </a:t>
            </a:r>
            <a:r>
              <a:rPr lang="en-GB" sz="1200" b="1" dirty="0">
                <a:solidFill>
                  <a:srgbClr val="1CACA9"/>
                </a:solidFill>
                <a:latin typeface="Calibri" panose="020F0502020204030204" pitchFamily="34" charset="0"/>
                <a:ea typeface="Calibri" panose="020F0502020204030204" pitchFamily="34" charset="0"/>
                <a:cs typeface="Calibri" panose="020F0502020204030204" pitchFamily="34" charset="0"/>
              </a:rPr>
              <a:t>275%</a:t>
            </a:r>
            <a:r>
              <a:rPr lang="en-GB" sz="1200" dirty="0">
                <a:latin typeface="Calibri" panose="020F0502020204030204" pitchFamily="34" charset="0"/>
                <a:ea typeface="Calibri" panose="020F0502020204030204" pitchFamily="34" charset="0"/>
                <a:cs typeface="Calibri" panose="020F0502020204030204" pitchFamily="34" charset="0"/>
              </a:rPr>
              <a:t> more confident.</a:t>
            </a:r>
          </a:p>
          <a:p>
            <a:endParaRPr lang="en-GB" dirty="0"/>
          </a:p>
          <a:p>
            <a:endParaRPr lang="en-GB" dirty="0"/>
          </a:p>
          <a:p>
            <a:r>
              <a:rPr lang="en-GB" dirty="0"/>
              <a:t>Our programme is being used across all the above sectors with partners reporting significant changes including:</a:t>
            </a:r>
          </a:p>
          <a:p>
            <a:pPr marL="171450" indent="-171450">
              <a:buFont typeface="Arial" panose="020B0604020202020204" pitchFamily="34" charset="0"/>
              <a:buChar char="•"/>
            </a:pPr>
            <a:r>
              <a:rPr lang="en-GB" dirty="0"/>
              <a:t>Systemic shift across organisations</a:t>
            </a:r>
          </a:p>
          <a:p>
            <a:pPr marL="171450" indent="-171450">
              <a:buFont typeface="Arial" panose="020B0604020202020204" pitchFamily="34" charset="0"/>
              <a:buChar char="•"/>
            </a:pPr>
            <a:r>
              <a:rPr lang="en-GB" dirty="0"/>
              <a:t>Reviewed policies to be trauma informed and responsive</a:t>
            </a:r>
          </a:p>
          <a:p>
            <a:pPr marL="171450" indent="-171450">
              <a:buFont typeface="Arial" panose="020B0604020202020204" pitchFamily="34" charset="0"/>
              <a:buChar char="•"/>
            </a:pPr>
            <a:r>
              <a:rPr lang="en-GB" dirty="0"/>
              <a:t>Reduction in exclusions</a:t>
            </a:r>
          </a:p>
          <a:p>
            <a:pPr marL="171450" indent="-171450">
              <a:buFont typeface="Arial" panose="020B0604020202020204" pitchFamily="34" charset="0"/>
              <a:buChar char="•"/>
            </a:pPr>
            <a:r>
              <a:rPr lang="en-GB" dirty="0"/>
              <a:t>Reductions in young people going missing</a:t>
            </a:r>
          </a:p>
          <a:p>
            <a:pPr marL="171450" indent="-171450">
              <a:buFont typeface="Arial" panose="020B0604020202020204" pitchFamily="34" charset="0"/>
              <a:buChar char="•"/>
            </a:pPr>
            <a:r>
              <a:rPr lang="en-GB" dirty="0"/>
              <a:t>Increased placement stability in families that were at crisis point</a:t>
            </a:r>
          </a:p>
          <a:p>
            <a:pPr marL="171450" indent="-171450">
              <a:buFont typeface="Arial" panose="020B0604020202020204" pitchFamily="34" charset="0"/>
              <a:buChar char="•"/>
            </a:pPr>
            <a:r>
              <a:rPr lang="en-GB" dirty="0"/>
              <a:t>Increased participation of young people in activities such as youth groups, key worker sessions</a:t>
            </a:r>
          </a:p>
          <a:p>
            <a:pPr marL="171450" indent="-171450">
              <a:buFont typeface="Arial" panose="020B0604020202020204" pitchFamily="34" charset="0"/>
              <a:buChar char="•"/>
            </a:pPr>
            <a:r>
              <a:rPr lang="en-GB" dirty="0"/>
              <a:t>Increased sense of belonging in education and at home</a:t>
            </a:r>
          </a:p>
        </p:txBody>
      </p:sp>
      <p:sp>
        <p:nvSpPr>
          <p:cNvPr id="4" name="Slide Number Placeholder 3">
            <a:extLst>
              <a:ext uri="{FF2B5EF4-FFF2-40B4-BE49-F238E27FC236}">
                <a16:creationId xmlns:a16="http://schemas.microsoft.com/office/drawing/2014/main" id="{C02484B8-7888-6A26-7B95-21ACE2B215F4}"/>
              </a:ext>
            </a:extLst>
          </p:cNvPr>
          <p:cNvSpPr>
            <a:spLocks noGrp="1"/>
          </p:cNvSpPr>
          <p:nvPr>
            <p:ph type="sldNum" sz="quarter" idx="5"/>
          </p:nvPr>
        </p:nvSpPr>
        <p:spPr/>
        <p:txBody>
          <a:bodyPr/>
          <a:lstStyle/>
          <a:p>
            <a:fld id="{0C15DF48-D844-41AB-A636-D37E27551A45}" type="slidenum">
              <a:rPr lang="en-GB" smtClean="0"/>
              <a:t>3</a:t>
            </a:fld>
            <a:endParaRPr lang="en-GB"/>
          </a:p>
        </p:txBody>
      </p:sp>
    </p:spTree>
    <p:extLst>
      <p:ext uri="{BB962C8B-B14F-4D97-AF65-F5344CB8AC3E}">
        <p14:creationId xmlns:p14="http://schemas.microsoft.com/office/powerpoint/2010/main" val="108180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HEALTH WARNING  Trainer this is an  </a:t>
            </a:r>
            <a:r>
              <a:rPr lang="en-GB" b="1" dirty="0" err="1"/>
              <a:t>AN</a:t>
            </a:r>
            <a:r>
              <a:rPr lang="en-GB" b="1" dirty="0"/>
              <a:t> EXCEPTIONALLY IMPORTANT SLIDE Please read  notes below to learners.</a:t>
            </a:r>
          </a:p>
          <a:p>
            <a:pPr>
              <a:defRPr/>
            </a:pPr>
            <a:r>
              <a:rPr lang="en-GB" b="1" dirty="0"/>
              <a:t>Emphasise</a:t>
            </a:r>
            <a:r>
              <a:rPr lang="en-GB" b="1" baseline="0" dirty="0"/>
              <a:t> the importance of using the VR in an ethical manner, recognising the potential for some people to be triggered by the content</a:t>
            </a:r>
            <a:r>
              <a:rPr lang="en-GB" baseline="0" dirty="0"/>
              <a:t>. We need to consider this when we are using these immersive tools. </a:t>
            </a:r>
          </a:p>
          <a:p>
            <a:pPr>
              <a:defRPr/>
            </a:pPr>
            <a:endParaRPr lang="en-GB" baseline="0" dirty="0"/>
          </a:p>
          <a:p>
            <a:pPr>
              <a:defRPr/>
            </a:pPr>
            <a:r>
              <a:rPr lang="en-GB" baseline="0" dirty="0"/>
              <a:t>As individuals and as an organisation they have a duty of care as to how they will support individuals in using the content.</a:t>
            </a:r>
            <a:endParaRPr lang="en-GB" dirty="0">
              <a:cs typeface="Calibri"/>
            </a:endParaRPr>
          </a:p>
          <a:p>
            <a:endParaRPr lang="en-US" dirty="0"/>
          </a:p>
          <a:p>
            <a:r>
              <a:rPr lang="en-US" dirty="0"/>
              <a:t>We don’t know each others pasts, triggers and how these films will affect everyone.</a:t>
            </a:r>
          </a:p>
          <a:p>
            <a:pPr marL="174708" indent="-174708">
              <a:buFont typeface="Arial" panose="020B0604020202020204" pitchFamily="34" charset="0"/>
              <a:buChar char="•"/>
            </a:pPr>
            <a:r>
              <a:rPr lang="en-US" dirty="0"/>
              <a:t>Really important that we use our risk assessment skills when considering if the VR suitable to be shown to this person, with the information I have about them  - as it isn’t suitable for everyone.</a:t>
            </a:r>
          </a:p>
          <a:p>
            <a:pPr marL="174708" indent="-174708">
              <a:buFont typeface="Arial" panose="020B0604020202020204" pitchFamily="34" charset="0"/>
              <a:buChar char="•"/>
            </a:pPr>
            <a:r>
              <a:rPr lang="en-US" dirty="0"/>
              <a:t>What needs to put in place to </a:t>
            </a:r>
            <a:r>
              <a:rPr lang="en-US" dirty="0" err="1"/>
              <a:t>minimise</a:t>
            </a:r>
            <a:r>
              <a:rPr lang="en-US" dirty="0"/>
              <a:t> any adverse reactions?</a:t>
            </a:r>
          </a:p>
          <a:p>
            <a:pPr marL="174708" indent="-174708">
              <a:buFont typeface="Wingdings" panose="05000000000000000000" pitchFamily="2" charset="2"/>
              <a:buChar char="Ø"/>
            </a:pPr>
            <a:r>
              <a:rPr lang="en-US" dirty="0"/>
              <a:t>Ensure you are clear about why you are showing the content </a:t>
            </a:r>
          </a:p>
          <a:p>
            <a:pPr marL="174708" indent="-174708">
              <a:buFont typeface="Wingdings" panose="05000000000000000000" pitchFamily="2" charset="2"/>
              <a:buChar char="Ø"/>
            </a:pPr>
            <a:r>
              <a:rPr lang="en-US" dirty="0"/>
              <a:t>Explain to the person/group why you are showing it</a:t>
            </a:r>
          </a:p>
          <a:p>
            <a:pPr marL="174708" indent="-174708">
              <a:buFont typeface="Wingdings" panose="05000000000000000000" pitchFamily="2" charset="2"/>
              <a:buChar char="Ø"/>
            </a:pPr>
            <a:r>
              <a:rPr lang="en-US" dirty="0"/>
              <a:t>Give a brief explanation of what they are about to watch</a:t>
            </a:r>
          </a:p>
          <a:p>
            <a:pPr marL="174708" indent="-174708">
              <a:buFont typeface="Wingdings" panose="05000000000000000000" pitchFamily="2" charset="2"/>
              <a:buChar char="Ø"/>
            </a:pPr>
            <a:r>
              <a:rPr lang="en-US" dirty="0"/>
              <a:t>Ensure they are sitting down</a:t>
            </a:r>
          </a:p>
          <a:p>
            <a:pPr marL="174708" indent="-174708">
              <a:buFont typeface="Wingdings" panose="05000000000000000000" pitchFamily="2" charset="2"/>
              <a:buChar char="Ø"/>
            </a:pPr>
            <a:r>
              <a:rPr lang="en-US" dirty="0"/>
              <a:t>Give permission to stop viewing the VR at any time</a:t>
            </a:r>
          </a:p>
          <a:p>
            <a:pPr marL="174708" indent="-174708">
              <a:buFont typeface="Wingdings" panose="05000000000000000000" pitchFamily="2" charset="2"/>
              <a:buChar char="Ø"/>
            </a:pPr>
            <a:r>
              <a:rPr lang="en-US" dirty="0"/>
              <a:t>Allow enough time for a debrief/discussion after showing the VR</a:t>
            </a:r>
          </a:p>
          <a:p>
            <a:pPr marL="174708" indent="-174708">
              <a:buFont typeface="Wingdings" panose="05000000000000000000" pitchFamily="2" charset="2"/>
              <a:buChar char="Ø"/>
            </a:pPr>
            <a:r>
              <a:rPr lang="en-US" dirty="0"/>
              <a:t>Check in at a later time/day if appropriate to ensure they are OK – or signpost them to someone they can talk to</a:t>
            </a:r>
          </a:p>
          <a:p>
            <a:pPr marL="174708" indent="-174708">
              <a:buFont typeface="Wingdings" panose="05000000000000000000" pitchFamily="2" charset="2"/>
              <a:buChar char="Ø"/>
            </a:pPr>
            <a:r>
              <a:rPr lang="en-US" dirty="0"/>
              <a:t>It is your responsibility to use the VR responsibly and with a duty of care</a:t>
            </a:r>
          </a:p>
          <a:p>
            <a:endParaRPr lang="en-GB" dirty="0">
              <a:cs typeface="Calibri"/>
            </a:endParaRPr>
          </a:p>
          <a:p>
            <a:r>
              <a:rPr lang="en-GB" b="1" dirty="0">
                <a:cs typeface="Calibri"/>
              </a:rPr>
              <a:t>The Elephant film is a good one to use as the first film to help the experience VR with something easy to view.</a:t>
            </a:r>
          </a:p>
          <a:p>
            <a:endParaRPr lang="en-GB" dirty="0"/>
          </a:p>
          <a:p>
            <a:endParaRPr lang="en-GB" dirty="0"/>
          </a:p>
        </p:txBody>
      </p:sp>
      <p:sp>
        <p:nvSpPr>
          <p:cNvPr id="4" name="Slide Number Placeholder 3"/>
          <p:cNvSpPr>
            <a:spLocks noGrp="1"/>
          </p:cNvSpPr>
          <p:nvPr>
            <p:ph type="sldNum" sz="quarter" idx="5"/>
          </p:nvPr>
        </p:nvSpPr>
        <p:spPr/>
        <p:txBody>
          <a:bodyPr/>
          <a:lstStyle/>
          <a:p>
            <a:fld id="{0C15DF48-D844-41AB-A636-D37E27551A45}" type="slidenum">
              <a:rPr lang="en-GB" smtClean="0"/>
              <a:t>4</a:t>
            </a:fld>
            <a:endParaRPr lang="en-GB"/>
          </a:p>
        </p:txBody>
      </p:sp>
    </p:spTree>
    <p:extLst>
      <p:ext uri="{BB962C8B-B14F-4D97-AF65-F5344CB8AC3E}">
        <p14:creationId xmlns:p14="http://schemas.microsoft.com/office/powerpoint/2010/main" val="83744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BE THE STARTING POINT FOR INTRODUCING THE HEADSET, AND WALKING THEM THROUGH HOW TO USE. </a:t>
            </a:r>
          </a:p>
          <a:p>
            <a:endParaRPr lang="en-GB" dirty="0"/>
          </a:p>
          <a:p>
            <a:r>
              <a:rPr lang="en-GB" dirty="0"/>
              <a:t>YOU CAN REFER TO THE HEADSET GUIDES ON THE PORTAL SHOULD YOU COME INTO ANY DIFFICULTIES. </a:t>
            </a:r>
          </a:p>
          <a:p>
            <a:r>
              <a:rPr lang="en-GB" dirty="0"/>
              <a:t> </a:t>
            </a:r>
          </a:p>
          <a:p>
            <a:endParaRPr lang="en-US" b="1" dirty="0">
              <a:solidFill>
                <a:srgbClr val="282A44"/>
              </a:solidFill>
              <a:latin typeface="Arial" panose="020B0604020202020204" pitchFamily="34" charset="0"/>
              <a:ea typeface="Roboto Light" panose="02000000000000000000" pitchFamily="2"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C15DF48-D844-41AB-A636-D37E27551A45}" type="slidenum">
              <a:rPr lang="en-GB" smtClean="0"/>
              <a:t>5</a:t>
            </a:fld>
            <a:endParaRPr lang="en-GB"/>
          </a:p>
        </p:txBody>
      </p:sp>
    </p:spTree>
    <p:extLst>
      <p:ext uri="{BB962C8B-B14F-4D97-AF65-F5344CB8AC3E}">
        <p14:creationId xmlns:p14="http://schemas.microsoft.com/office/powerpoint/2010/main" val="125361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CONTROLLER- NOTE THE TRIGGER BUTTON WORKS ON THE G3 HEADSETS BUT NOT ON THE G2 (THIS WILL BE IMPORTANT TO RECOGNISE IN ONLINE CERT COURSE AS PARTICIPANTS MAY BE USING BOTH)</a:t>
            </a:r>
          </a:p>
          <a:p>
            <a:endParaRPr lang="en-GB" dirty="0"/>
          </a:p>
          <a:p>
            <a:r>
              <a:rPr lang="en-GB" dirty="0"/>
              <a:t>ONCE YOU HAVE GONE THROUGH THE CONTROLLER AND THE VR HEADSET BUTTONS TAKE PEOPLE INTO THE HEADSET.</a:t>
            </a:r>
          </a:p>
          <a:p>
            <a:endParaRPr lang="en-GB" dirty="0"/>
          </a:p>
          <a:p>
            <a:r>
              <a:rPr lang="en-GB" dirty="0"/>
              <a:t>OFFLINE- 6417</a:t>
            </a:r>
          </a:p>
          <a:p>
            <a:endParaRPr lang="en-GB" dirty="0"/>
          </a:p>
          <a:p>
            <a:r>
              <a:rPr lang="en-US" b="1" dirty="0">
                <a:solidFill>
                  <a:srgbClr val="282A44"/>
                </a:solidFill>
                <a:latin typeface="Arial" panose="020B0604020202020204" pitchFamily="34" charset="0"/>
                <a:ea typeface="Roboto Light" panose="02000000000000000000" pitchFamily="2" charset="0"/>
                <a:cs typeface="Arial" panose="020B0604020202020204" pitchFamily="34" charset="0"/>
              </a:rPr>
              <a:t>SHOWING ANY CONTENT INCLUDING ELEPHANTS NEEDS AN OVERVIEW OF WHAT THE PARTICIPANT IS GOING TO EXPERIENCE- GIVING HEALTH WARNINGS- HIGHLIGHTING THAT YOU NEVER KNOW ANYONES TRIGGERS- WE ONCE HAD SOMEONE SHARE THAT THEY COULDN’T WATCH THE ELEPHANTS BECAUSE THEY’D SEEN SOMEONE BEING TRAMPLED. YOU NEVER KNOW ANYONES EXPERIENCES, WHICH IS AN IMPORTANT POINT AND ONE WE SHOULD REMEMBER THROUGHOUT THE DAY. REMINDERS AROUND REMOVING HEADSET IF THEY WANT TO, STAY SEATED ETC.  </a:t>
            </a:r>
          </a:p>
          <a:p>
            <a:endParaRPr lang="en-GB" dirty="0">
              <a:highlight>
                <a:srgbClr val="FFFF00"/>
              </a:highlight>
            </a:endParaRPr>
          </a:p>
          <a:p>
            <a:r>
              <a:rPr lang="en-GB" dirty="0">
                <a:solidFill>
                  <a:srgbClr val="FF0000"/>
                </a:solidFill>
                <a:highlight>
                  <a:srgbClr val="FFFF00"/>
                </a:highlight>
              </a:rPr>
              <a:t>TOP TIP: For session delivery get your headsets turned on prior to the session and get them set up into the room you are going to use with films in front of you.</a:t>
            </a:r>
          </a:p>
          <a:p>
            <a:endParaRPr lang="en-GB" dirty="0"/>
          </a:p>
        </p:txBody>
      </p:sp>
      <p:sp>
        <p:nvSpPr>
          <p:cNvPr id="4" name="Slide Number Placeholder 3"/>
          <p:cNvSpPr>
            <a:spLocks noGrp="1"/>
          </p:cNvSpPr>
          <p:nvPr>
            <p:ph type="sldNum" sz="quarter" idx="5"/>
          </p:nvPr>
        </p:nvSpPr>
        <p:spPr/>
        <p:txBody>
          <a:bodyPr/>
          <a:lstStyle/>
          <a:p>
            <a:fld id="{0C15DF48-D844-41AB-A636-D37E27551A45}" type="slidenum">
              <a:rPr lang="en-GB" smtClean="0"/>
              <a:t>6</a:t>
            </a:fld>
            <a:endParaRPr lang="en-GB"/>
          </a:p>
        </p:txBody>
      </p:sp>
    </p:spTree>
    <p:extLst>
      <p:ext uri="{BB962C8B-B14F-4D97-AF65-F5344CB8AC3E}">
        <p14:creationId xmlns:p14="http://schemas.microsoft.com/office/powerpoint/2010/main" val="397435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latin typeface="Arial" pitchFamily="34"/>
                <a:cs typeface="Arial" pitchFamily="34"/>
              </a:rPr>
              <a:t>INTERSECTIONAL APPROACH </a:t>
            </a:r>
            <a:r>
              <a:rPr lang="en-GB" dirty="0">
                <a:latin typeface="Arial" pitchFamily="34"/>
                <a:cs typeface="Arial" pitchFamily="34"/>
              </a:rPr>
              <a:t>refers to an approach to inclusion that considers the multiple aspects of a person’s identity and how these can impact on one another. </a:t>
            </a:r>
            <a:r>
              <a:rPr lang="en-GB" u="sng" dirty="0">
                <a:latin typeface="Arial" pitchFamily="34"/>
                <a:cs typeface="Arial" pitchFamily="34"/>
              </a:rPr>
              <a:t>For example, intersectional feminism recognises that black women, disabled women and LGBTQ+ women may have gender in common, but their lives will likely be different due to race, disability, and orientation. In turn, it also acknowledges that a black, disabled, LGBTQ+ woman will face unique barriers because of her multiple identities.</a:t>
            </a:r>
          </a:p>
          <a:p>
            <a:pPr lvl="0"/>
            <a:r>
              <a:rPr lang="en-US" b="1" dirty="0">
                <a:solidFill>
                  <a:srgbClr val="027E79"/>
                </a:solidFill>
                <a:latin typeface="Arial" pitchFamily="34"/>
                <a:cs typeface="Arial" pitchFamily="34"/>
              </a:rPr>
              <a:t>Equality</a:t>
            </a:r>
            <a:endParaRPr lang="en-US" b="1" dirty="0">
              <a:latin typeface="Arial" pitchFamily="34"/>
              <a:cs typeface="Arial" pitchFamily="34"/>
            </a:endParaRPr>
          </a:p>
          <a:p>
            <a:pPr lvl="0"/>
            <a:r>
              <a:rPr lang="en-US" dirty="0">
                <a:latin typeface="Arial" pitchFamily="34"/>
                <a:cs typeface="Arial" pitchFamily="34"/>
              </a:rPr>
              <a:t>Equality means making sure that everyone is treated fairly and with dignity and respect. It means challenging discrimination and removing barriers, so that everyone has opportunities to achieve their desired outcomes.</a:t>
            </a:r>
          </a:p>
          <a:p>
            <a:pPr lvl="0"/>
            <a:r>
              <a:rPr lang="en-US" b="1" dirty="0">
                <a:solidFill>
                  <a:srgbClr val="027E79"/>
                </a:solidFill>
                <a:latin typeface="Arial" pitchFamily="34"/>
                <a:cs typeface="Arial" pitchFamily="34"/>
              </a:rPr>
              <a:t>Diversity</a:t>
            </a:r>
            <a:endParaRPr lang="en-US" b="1" dirty="0">
              <a:latin typeface="Arial" pitchFamily="34"/>
              <a:cs typeface="Arial" pitchFamily="34"/>
            </a:endParaRPr>
          </a:p>
          <a:p>
            <a:pPr lvl="0"/>
            <a:r>
              <a:rPr lang="en-US" dirty="0">
                <a:latin typeface="Arial" pitchFamily="34"/>
                <a:cs typeface="Arial" pitchFamily="34"/>
              </a:rPr>
              <a:t>Diversity is about </a:t>
            </a:r>
            <a:r>
              <a:rPr lang="en-US" dirty="0" err="1">
                <a:latin typeface="Arial" pitchFamily="34"/>
                <a:cs typeface="Arial" pitchFamily="34"/>
              </a:rPr>
              <a:t>recognising</a:t>
            </a:r>
            <a:r>
              <a:rPr lang="en-US" dirty="0">
                <a:latin typeface="Arial" pitchFamily="34"/>
                <a:cs typeface="Arial" pitchFamily="34"/>
              </a:rPr>
              <a:t> the benefits of different values, abilities, and perspectives, and celebrating people’s differences. This means promoting an environment that welcomes and values diverse backgrounds, thinking, skills and experience.</a:t>
            </a:r>
          </a:p>
          <a:p>
            <a:pPr lvl="0"/>
            <a:r>
              <a:rPr lang="en-US" b="1" dirty="0">
                <a:solidFill>
                  <a:srgbClr val="027E79"/>
                </a:solidFill>
                <a:latin typeface="Arial" pitchFamily="34"/>
                <a:cs typeface="Arial" pitchFamily="34"/>
              </a:rPr>
              <a:t>Inclusion</a:t>
            </a:r>
            <a:endParaRPr lang="en-US" b="1" dirty="0">
              <a:latin typeface="Arial" pitchFamily="34"/>
              <a:cs typeface="Arial" pitchFamily="34"/>
            </a:endParaRPr>
          </a:p>
          <a:p>
            <a:pPr lvl="0"/>
            <a:r>
              <a:rPr lang="en-US" dirty="0">
                <a:latin typeface="Arial" pitchFamily="34"/>
                <a:cs typeface="Arial" pitchFamily="34"/>
              </a:rPr>
              <a:t>Inclusion is providing a space where everyone has equal access to opportunities and resources, and where everyone feels valued and accepted. Everyone should be able to contribute and have a voice. This may mean making reasonable adjustments to facilitate participation. Definitions taken from Social Work England site April 23 https://www.socialworkengland.org.uk/</a:t>
            </a:r>
          </a:p>
          <a:p>
            <a:pPr lvl="0"/>
            <a:endParaRPr lang="en-US" b="1" dirty="0">
              <a:latin typeface="Arial" pitchFamily="34"/>
              <a:cs typeface="Arial" pitchFamily="34"/>
            </a:endParaRPr>
          </a:p>
          <a:p>
            <a:pPr lvl="0"/>
            <a:r>
              <a:rPr lang="en-US" b="1" dirty="0">
                <a:latin typeface="Arial" pitchFamily="34"/>
                <a:cs typeface="Arial" pitchFamily="34"/>
              </a:rPr>
              <a:t>Think about how this can relate to VR experiences- Inclusivity, start conversations about how some participants may not be able to access VR, people who are hard of hearing. Discuss ways of supporting inclusivity, for example one partner supported a participant who wore hearing aids by meeting with them on a 1:1 whereby they didn’t use headphones. When it came to the workshop the participant described feeling part of the group. </a:t>
            </a:r>
          </a:p>
          <a:p>
            <a:pPr lvl="0"/>
            <a:endParaRPr lang="en-US" b="1" dirty="0">
              <a:latin typeface="Arial" pitchFamily="34"/>
              <a:cs typeface="Arial" pitchFamily="34"/>
            </a:endParaRPr>
          </a:p>
          <a:p>
            <a:pPr lvl="0"/>
            <a:r>
              <a:rPr lang="en-US" b="1" dirty="0">
                <a:latin typeface="Arial" pitchFamily="34"/>
                <a:cs typeface="Arial" pitchFamily="34"/>
              </a:rPr>
              <a:t>This is a great space to start ongoing conversations around the headset, getting familiar with the settings. Some participants struggle with light sensitivity. If you double click on the </a:t>
            </a:r>
            <a:r>
              <a:rPr lang="en-US" b="1" dirty="0" err="1">
                <a:latin typeface="Arial" pitchFamily="34"/>
                <a:cs typeface="Arial" pitchFamily="34"/>
              </a:rPr>
              <a:t>pico</a:t>
            </a:r>
            <a:r>
              <a:rPr lang="en-US" b="1" dirty="0">
                <a:latin typeface="Arial" pitchFamily="34"/>
                <a:cs typeface="Arial" pitchFamily="34"/>
              </a:rPr>
              <a:t> button and go into ‘settings’ and then ‘display’ you have options to change the brightness.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C15DF48-D844-41AB-A636-D37E27551A45}" type="slidenum">
              <a:rPr lang="en-GB" smtClean="0"/>
              <a:t>7</a:t>
            </a:fld>
            <a:endParaRPr lang="en-GB"/>
          </a:p>
        </p:txBody>
      </p:sp>
    </p:spTree>
    <p:extLst>
      <p:ext uri="{BB962C8B-B14F-4D97-AF65-F5344CB8AC3E}">
        <p14:creationId xmlns:p14="http://schemas.microsoft.com/office/powerpoint/2010/main" val="335318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1567-38F2-ED90-3A16-2B279DC05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A7960-30EF-73AD-060F-5B2869B84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FF910-ADE7-F101-9D2D-52938D01BFF7}"/>
              </a:ext>
            </a:extLst>
          </p:cNvPr>
          <p:cNvSpPr>
            <a:spLocks noGrp="1"/>
          </p:cNvSpPr>
          <p:nvPr>
            <p:ph type="body" idx="1"/>
          </p:nvPr>
        </p:nvSpPr>
        <p:spPr/>
        <p:txBody>
          <a:bodyPr/>
          <a:lstStyle/>
          <a:p>
            <a:r>
              <a:rPr lang="en-GB" dirty="0"/>
              <a:t>Capturing impact is so important for all, please see our example using the Kirkpatrick Model and use in your groups to capture how this is going to look in your organisation.</a:t>
            </a:r>
          </a:p>
        </p:txBody>
      </p:sp>
      <p:sp>
        <p:nvSpPr>
          <p:cNvPr id="4" name="Slide Number Placeholder 3">
            <a:extLst>
              <a:ext uri="{FF2B5EF4-FFF2-40B4-BE49-F238E27FC236}">
                <a16:creationId xmlns:a16="http://schemas.microsoft.com/office/drawing/2014/main" id="{30248A10-693B-C1F9-F7B0-27BE9789EB8F}"/>
              </a:ext>
            </a:extLst>
          </p:cNvPr>
          <p:cNvSpPr>
            <a:spLocks noGrp="1"/>
          </p:cNvSpPr>
          <p:nvPr>
            <p:ph type="sldNum" sz="quarter" idx="5"/>
          </p:nvPr>
        </p:nvSpPr>
        <p:spPr/>
        <p:txBody>
          <a:bodyPr/>
          <a:lstStyle/>
          <a:p>
            <a:fld id="{C02AB425-D7CD-0444-A5F4-44E27D7E240B}" type="slidenum">
              <a:rPr lang="en-US" smtClean="0"/>
              <a:t>8</a:t>
            </a:fld>
            <a:endParaRPr lang="en-US"/>
          </a:p>
        </p:txBody>
      </p:sp>
    </p:spTree>
    <p:extLst>
      <p:ext uri="{BB962C8B-B14F-4D97-AF65-F5344CB8AC3E}">
        <p14:creationId xmlns:p14="http://schemas.microsoft.com/office/powerpoint/2010/main" val="3415114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64E227-72D1-4E7E-A3B5-03F21F46EF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0" t="16136" r="2062" b="37721"/>
          <a:stretch/>
        </p:blipFill>
        <p:spPr>
          <a:xfrm flipH="1">
            <a:off x="0" y="2540376"/>
            <a:ext cx="12192000" cy="4392282"/>
          </a:xfrm>
          <a:prstGeom prst="rect">
            <a:avLst/>
          </a:prstGeom>
          <a:solidFill>
            <a:schemeClr val="bg2">
              <a:lumMod val="90000"/>
              <a:lumOff val="10000"/>
            </a:schemeClr>
          </a:solidFill>
        </p:spPr>
      </p:pic>
      <p:sp>
        <p:nvSpPr>
          <p:cNvPr id="9" name="Footer Placeholder 4">
            <a:extLst>
              <a:ext uri="{FF2B5EF4-FFF2-40B4-BE49-F238E27FC236}">
                <a16:creationId xmlns:a16="http://schemas.microsoft.com/office/drawing/2014/main" id="{47117256-FE83-4852-B686-8D390706AF86}"/>
              </a:ext>
            </a:extLst>
          </p:cNvPr>
          <p:cNvSpPr>
            <a:spLocks noGrp="1"/>
          </p:cNvSpPr>
          <p:nvPr>
            <p:ph type="ftr" sz="quarter" idx="3"/>
          </p:nvPr>
        </p:nvSpPr>
        <p:spPr>
          <a:xfrm>
            <a:off x="13183557" y="11871418"/>
            <a:ext cx="7715250" cy="681567"/>
          </a:xfrm>
          <a:prstGeom prst="rect">
            <a:avLst/>
          </a:prstGeom>
        </p:spPr>
        <p:txBody>
          <a:bodyPr vert="horz" lIns="91440" tIns="45720" rIns="91440" bIns="45720" rtlCol="0" anchor="ctr"/>
          <a:lstStyle>
            <a:lvl1pPr algn="r">
              <a:defRPr sz="1800" b="1">
                <a:solidFill>
                  <a:schemeClr val="accent2"/>
                </a:solidFill>
                <a:latin typeface="Roboto Light" panose="02000000000000000000" pitchFamily="2" charset="0"/>
                <a:ea typeface="Roboto Light" panose="02000000000000000000" pitchFamily="2" charset="0"/>
              </a:defRPr>
            </a:lvl1pPr>
          </a:lstStyle>
          <a:p>
            <a:r>
              <a:rPr lang="en-US"/>
              <a:t>www.antser.com</a:t>
            </a:r>
          </a:p>
        </p:txBody>
      </p:sp>
      <p:sp>
        <p:nvSpPr>
          <p:cNvPr id="11" name="Slide Number Placeholder 5">
            <a:extLst>
              <a:ext uri="{FF2B5EF4-FFF2-40B4-BE49-F238E27FC236}">
                <a16:creationId xmlns:a16="http://schemas.microsoft.com/office/drawing/2014/main" id="{C80E990C-811E-42D0-82AC-896FCF940C8B}"/>
              </a:ext>
            </a:extLst>
          </p:cNvPr>
          <p:cNvSpPr>
            <a:spLocks noGrp="1"/>
          </p:cNvSpPr>
          <p:nvPr>
            <p:ph type="sldNum" sz="quarter" idx="4"/>
          </p:nvPr>
        </p:nvSpPr>
        <p:spPr>
          <a:xfrm>
            <a:off x="16481086" y="11871419"/>
            <a:ext cx="5143500" cy="681567"/>
          </a:xfrm>
          <a:prstGeom prst="rect">
            <a:avLst/>
          </a:prstGeom>
        </p:spPr>
        <p:txBody>
          <a:bodyPr vert="horz" lIns="91440" tIns="45720" rIns="91440" bIns="45720" rtlCol="0" anchor="ctr"/>
          <a:lstStyle>
            <a:lvl1pPr algn="r">
              <a:defRPr sz="1800">
                <a:solidFill>
                  <a:schemeClr val="tx1">
                    <a:lumMod val="65000"/>
                    <a:lumOff val="35000"/>
                  </a:schemeClr>
                </a:solidFill>
                <a:latin typeface="Roboto Light" panose="02000000000000000000" pitchFamily="2" charset="0"/>
                <a:ea typeface="Roboto Light" panose="02000000000000000000" pitchFamily="2" charset="0"/>
              </a:defRPr>
            </a:lvl1pPr>
          </a:lstStyle>
          <a:p>
            <a:fld id="{56DCFB14-7DA6-44D4-A265-5EB7147727CA}" type="slidenum">
              <a:rPr lang="en-US" smtClean="0"/>
              <a:pPr/>
              <a:t>‹#›</a:t>
            </a:fld>
            <a:endParaRPr lang="en-US"/>
          </a:p>
        </p:txBody>
      </p:sp>
      <p:cxnSp>
        <p:nvCxnSpPr>
          <p:cNvPr id="12" name="Straight Connector 11">
            <a:extLst>
              <a:ext uri="{FF2B5EF4-FFF2-40B4-BE49-F238E27FC236}">
                <a16:creationId xmlns:a16="http://schemas.microsoft.com/office/drawing/2014/main" id="{37E63473-1D27-4BC4-9D80-AE5EA1E3357E}"/>
              </a:ext>
            </a:extLst>
          </p:cNvPr>
          <p:cNvCxnSpPr>
            <a:cxnSpLocks/>
          </p:cNvCxnSpPr>
          <p:nvPr userDrawn="1"/>
        </p:nvCxnSpPr>
        <p:spPr>
          <a:xfrm>
            <a:off x="21034992" y="11968693"/>
            <a:ext cx="0" cy="45720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DE5CF-B43A-46B7-9197-DCA1032D0ED4}"/>
              </a:ext>
            </a:extLst>
          </p:cNvPr>
          <p:cNvCxnSpPr>
            <a:cxnSpLocks/>
          </p:cNvCxnSpPr>
          <p:nvPr userDrawn="1"/>
        </p:nvCxnSpPr>
        <p:spPr>
          <a:xfrm>
            <a:off x="-19050" y="2463590"/>
            <a:ext cx="12211050" cy="0"/>
          </a:xfrm>
          <a:prstGeom prst="line">
            <a:avLst/>
          </a:prstGeom>
          <a:ln w="282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itle 6">
            <a:extLst>
              <a:ext uri="{FF2B5EF4-FFF2-40B4-BE49-F238E27FC236}">
                <a16:creationId xmlns:a16="http://schemas.microsoft.com/office/drawing/2014/main" id="{FE45D967-C27D-4BC9-9E2E-D24B4111218D}"/>
              </a:ext>
            </a:extLst>
          </p:cNvPr>
          <p:cNvSpPr txBox="1">
            <a:spLocks/>
          </p:cNvSpPr>
          <p:nvPr userDrawn="1"/>
        </p:nvSpPr>
        <p:spPr>
          <a:xfrm>
            <a:off x="201729" y="169918"/>
            <a:ext cx="11892105" cy="1536868"/>
          </a:xfrm>
          <a:prstGeom prst="rect">
            <a:avLst/>
          </a:prstGeom>
        </p:spPr>
        <p:txBody>
          <a:bodyPr/>
          <a:lstStyle>
            <a:lvl1pPr algn="l" defTabSz="1706910" rtl="0" eaLnBrk="1" latinLnBrk="0" hangingPunct="1">
              <a:lnSpc>
                <a:spcPct val="90000"/>
              </a:lnSpc>
              <a:spcBef>
                <a:spcPct val="0"/>
              </a:spcBef>
              <a:buNone/>
              <a:defRPr sz="5400" b="1" kern="1200">
                <a:solidFill>
                  <a:schemeClr val="accent2"/>
                </a:solidFill>
                <a:latin typeface="+mj-lt"/>
                <a:ea typeface="+mj-ea"/>
                <a:cs typeface="+mj-cs"/>
              </a:defRPr>
            </a:lvl1pPr>
          </a:lstStyle>
          <a:p>
            <a:pPr>
              <a:lnSpc>
                <a:spcPct val="100000"/>
              </a:lnSpc>
              <a:tabLst>
                <a:tab pos="2684463" algn="l"/>
              </a:tabLst>
            </a:pPr>
            <a:r>
              <a:rPr lang="en-US" sz="4000">
                <a:solidFill>
                  <a:srgbClr val="EB536C"/>
                </a:solidFill>
                <a:latin typeface="Verdana" panose="020B0604030504040204" pitchFamily="34" charset="0"/>
                <a:ea typeface="Verdana" panose="020B0604030504040204" pitchFamily="34" charset="0"/>
              </a:rPr>
              <a:t>Antser Children Services</a:t>
            </a:r>
          </a:p>
          <a:p>
            <a:pPr>
              <a:lnSpc>
                <a:spcPct val="100000"/>
              </a:lnSpc>
              <a:tabLst>
                <a:tab pos="2684463" algn="l"/>
              </a:tabLst>
            </a:pPr>
            <a:r>
              <a:rPr lang="en-US" sz="3600">
                <a:solidFill>
                  <a:schemeClr val="accent1"/>
                </a:solidFill>
                <a:latin typeface="Verdana" panose="020B0604030504040204" pitchFamily="34" charset="0"/>
                <a:ea typeface="Verdana" panose="020B0604030504040204" pitchFamily="34" charset="0"/>
              </a:rPr>
              <a:t>Turning knowledge into change</a:t>
            </a:r>
            <a:endParaRPr lang="en-GB" sz="3600">
              <a:solidFill>
                <a:schemeClr val="accent1"/>
              </a:solidFill>
              <a:latin typeface="Verdana" panose="020B0604030504040204" pitchFamily="34" charset="0"/>
              <a:ea typeface="Verdana" panose="020B0604030504040204" pitchFamily="34" charset="0"/>
            </a:endParaRPr>
          </a:p>
        </p:txBody>
      </p:sp>
      <p:sp>
        <p:nvSpPr>
          <p:cNvPr id="2" name="Title 6">
            <a:extLst>
              <a:ext uri="{FF2B5EF4-FFF2-40B4-BE49-F238E27FC236}">
                <a16:creationId xmlns:a16="http://schemas.microsoft.com/office/drawing/2014/main" id="{B0258259-E9F1-46AE-A306-DB9F60883D54}"/>
              </a:ext>
            </a:extLst>
          </p:cNvPr>
          <p:cNvSpPr txBox="1">
            <a:spLocks/>
          </p:cNvSpPr>
          <p:nvPr userDrawn="1"/>
        </p:nvSpPr>
        <p:spPr>
          <a:xfrm>
            <a:off x="353875" y="3569631"/>
            <a:ext cx="7951925" cy="1536868"/>
          </a:xfrm>
          <a:prstGeom prst="rect">
            <a:avLst/>
          </a:prstGeom>
        </p:spPr>
        <p:txBody>
          <a:bodyPr/>
          <a:lstStyle>
            <a:lvl1pPr algn="l" defTabSz="1706910" rtl="0" eaLnBrk="1" latinLnBrk="0" hangingPunct="1">
              <a:lnSpc>
                <a:spcPct val="90000"/>
              </a:lnSpc>
              <a:spcBef>
                <a:spcPct val="0"/>
              </a:spcBef>
              <a:buNone/>
              <a:defRPr sz="5400" b="1" kern="1200">
                <a:solidFill>
                  <a:schemeClr val="accent2"/>
                </a:solidFill>
                <a:latin typeface="+mj-lt"/>
                <a:ea typeface="+mj-ea"/>
                <a:cs typeface="+mj-cs"/>
              </a:defRPr>
            </a:lvl1pPr>
          </a:lstStyle>
          <a:p>
            <a:endParaRPr lang="en-GB" sz="3600" b="0" i="0">
              <a:solidFill>
                <a:schemeClr val="accent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963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59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8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91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257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39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148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2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888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11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CE04AF-C9F0-4C09-B5BD-6F17AC28CA7A}"/>
              </a:ext>
            </a:extLst>
          </p:cNvPr>
          <p:cNvGrpSpPr/>
          <p:nvPr userDrawn="1"/>
        </p:nvGrpSpPr>
        <p:grpSpPr>
          <a:xfrm>
            <a:off x="6173083" y="1587273"/>
            <a:ext cx="3402593" cy="3401845"/>
            <a:chOff x="10662410" y="2514188"/>
            <a:chExt cx="7704153" cy="7702457"/>
          </a:xfrm>
        </p:grpSpPr>
        <p:sp>
          <p:nvSpPr>
            <p:cNvPr id="2" name="Oval 1">
              <a:extLst>
                <a:ext uri="{FF2B5EF4-FFF2-40B4-BE49-F238E27FC236}">
                  <a16:creationId xmlns:a16="http://schemas.microsoft.com/office/drawing/2014/main" id="{689B4187-76A1-4164-9C6E-897D15295076}"/>
                </a:ext>
              </a:extLst>
            </p:cNvPr>
            <p:cNvSpPr/>
            <p:nvPr userDrawn="1"/>
          </p:nvSpPr>
          <p:spPr>
            <a:xfrm>
              <a:off x="10662410" y="2514188"/>
              <a:ext cx="7702457" cy="7702457"/>
            </a:xfrm>
            <a:prstGeom prst="ellipse">
              <a:avLst/>
            </a:prstGeom>
            <a:solidFill>
              <a:srgbClr val="EB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765901" rtl="0" eaLnBrk="1" latinLnBrk="0" hangingPunct="1">
                <a:defRPr sz="3476" kern="1200">
                  <a:solidFill>
                    <a:schemeClr val="lt1"/>
                  </a:solidFill>
                  <a:latin typeface="+mn-lt"/>
                  <a:ea typeface="+mn-ea"/>
                  <a:cs typeface="+mn-cs"/>
                </a:defRPr>
              </a:lvl1pPr>
              <a:lvl2pPr marL="882951" algn="l" defTabSz="1765901" rtl="0" eaLnBrk="1" latinLnBrk="0" hangingPunct="1">
                <a:defRPr sz="3476" kern="1200">
                  <a:solidFill>
                    <a:schemeClr val="lt1"/>
                  </a:solidFill>
                  <a:latin typeface="+mn-lt"/>
                  <a:ea typeface="+mn-ea"/>
                  <a:cs typeface="+mn-cs"/>
                </a:defRPr>
              </a:lvl2pPr>
              <a:lvl3pPr marL="1765901" algn="l" defTabSz="1765901" rtl="0" eaLnBrk="1" latinLnBrk="0" hangingPunct="1">
                <a:defRPr sz="3476" kern="1200">
                  <a:solidFill>
                    <a:schemeClr val="lt1"/>
                  </a:solidFill>
                  <a:latin typeface="+mn-lt"/>
                  <a:ea typeface="+mn-ea"/>
                  <a:cs typeface="+mn-cs"/>
                </a:defRPr>
              </a:lvl3pPr>
              <a:lvl4pPr marL="2648852" algn="l" defTabSz="1765901" rtl="0" eaLnBrk="1" latinLnBrk="0" hangingPunct="1">
                <a:defRPr sz="3476" kern="1200">
                  <a:solidFill>
                    <a:schemeClr val="lt1"/>
                  </a:solidFill>
                  <a:latin typeface="+mn-lt"/>
                  <a:ea typeface="+mn-ea"/>
                  <a:cs typeface="+mn-cs"/>
                </a:defRPr>
              </a:lvl4pPr>
              <a:lvl5pPr marL="3531802" algn="l" defTabSz="1765901" rtl="0" eaLnBrk="1" latinLnBrk="0" hangingPunct="1">
                <a:defRPr sz="3476" kern="1200">
                  <a:solidFill>
                    <a:schemeClr val="lt1"/>
                  </a:solidFill>
                  <a:latin typeface="+mn-lt"/>
                  <a:ea typeface="+mn-ea"/>
                  <a:cs typeface="+mn-cs"/>
                </a:defRPr>
              </a:lvl5pPr>
              <a:lvl6pPr marL="4414752" algn="l" defTabSz="1765901" rtl="0" eaLnBrk="1" latinLnBrk="0" hangingPunct="1">
                <a:defRPr sz="3476" kern="1200">
                  <a:solidFill>
                    <a:schemeClr val="lt1"/>
                  </a:solidFill>
                  <a:latin typeface="+mn-lt"/>
                  <a:ea typeface="+mn-ea"/>
                  <a:cs typeface="+mn-cs"/>
                </a:defRPr>
              </a:lvl6pPr>
              <a:lvl7pPr marL="5297703" algn="l" defTabSz="1765901" rtl="0" eaLnBrk="1" latinLnBrk="0" hangingPunct="1">
                <a:defRPr sz="3476" kern="1200">
                  <a:solidFill>
                    <a:schemeClr val="lt1"/>
                  </a:solidFill>
                  <a:latin typeface="+mn-lt"/>
                  <a:ea typeface="+mn-ea"/>
                  <a:cs typeface="+mn-cs"/>
                </a:defRPr>
              </a:lvl7pPr>
              <a:lvl8pPr marL="6180653" algn="l" defTabSz="1765901" rtl="0" eaLnBrk="1" latinLnBrk="0" hangingPunct="1">
                <a:defRPr sz="3476" kern="1200">
                  <a:solidFill>
                    <a:schemeClr val="lt1"/>
                  </a:solidFill>
                  <a:latin typeface="+mn-lt"/>
                  <a:ea typeface="+mn-ea"/>
                  <a:cs typeface="+mn-cs"/>
                </a:defRPr>
              </a:lvl8pPr>
              <a:lvl9pPr marL="7063604" algn="l" defTabSz="1765901" rtl="0" eaLnBrk="1" latinLnBrk="0" hangingPunct="1">
                <a:defRPr sz="3476" kern="1200">
                  <a:solidFill>
                    <a:schemeClr val="lt1"/>
                  </a:solidFill>
                  <a:latin typeface="+mn-lt"/>
                  <a:ea typeface="+mn-ea"/>
                  <a:cs typeface="+mn-cs"/>
                </a:defRPr>
              </a:lvl9pPr>
            </a:lstStyle>
            <a:p>
              <a:pPr algn="ctr"/>
              <a:endParaRPr lang="en-US" sz="6489">
                <a:solidFill>
                  <a:srgbClr val="3694C0"/>
                </a:solidFill>
              </a:endParaRPr>
            </a:p>
          </p:txBody>
        </p:sp>
        <p:sp>
          <p:nvSpPr>
            <p:cNvPr id="3" name="Freeform 12">
              <a:extLst>
                <a:ext uri="{FF2B5EF4-FFF2-40B4-BE49-F238E27FC236}">
                  <a16:creationId xmlns:a16="http://schemas.microsoft.com/office/drawing/2014/main" id="{1BECDCB3-6FF2-4BF7-8153-BBD2E5C6785C}"/>
                </a:ext>
              </a:extLst>
            </p:cNvPr>
            <p:cNvSpPr/>
            <p:nvPr userDrawn="1"/>
          </p:nvSpPr>
          <p:spPr>
            <a:xfrm>
              <a:off x="11878952" y="2566684"/>
              <a:ext cx="6487611" cy="7597473"/>
            </a:xfrm>
            <a:custGeom>
              <a:avLst/>
              <a:gdLst>
                <a:gd name="connsiteX0" fmla="*/ 1737753 w 3475506"/>
                <a:gd name="connsiteY0" fmla="*/ 0 h 4070075"/>
                <a:gd name="connsiteX1" fmla="*/ 1828147 w 3475506"/>
                <a:gd name="connsiteY1" fmla="*/ 13795 h 4070075"/>
                <a:gd name="connsiteX2" fmla="*/ 3475506 w 3475506"/>
                <a:gd name="connsiteY2" fmla="*/ 2035037 h 4070075"/>
                <a:gd name="connsiteX3" fmla="*/ 1828147 w 3475506"/>
                <a:gd name="connsiteY3" fmla="*/ 4056279 h 4070075"/>
                <a:gd name="connsiteX4" fmla="*/ 1737753 w 3475506"/>
                <a:gd name="connsiteY4" fmla="*/ 4070075 h 4070075"/>
                <a:gd name="connsiteX5" fmla="*/ 1647360 w 3475506"/>
                <a:gd name="connsiteY5" fmla="*/ 4056279 h 4070075"/>
                <a:gd name="connsiteX6" fmla="*/ 0 w 3475506"/>
                <a:gd name="connsiteY6" fmla="*/ 2035037 h 4070075"/>
                <a:gd name="connsiteX7" fmla="*/ 1647360 w 3475506"/>
                <a:gd name="connsiteY7" fmla="*/ 13795 h 40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506" h="4070075">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765901" rtl="0" eaLnBrk="1" latinLnBrk="0" hangingPunct="1">
                <a:defRPr sz="3476" kern="1200">
                  <a:solidFill>
                    <a:schemeClr val="lt1"/>
                  </a:solidFill>
                  <a:latin typeface="+mn-lt"/>
                  <a:ea typeface="+mn-ea"/>
                  <a:cs typeface="+mn-cs"/>
                </a:defRPr>
              </a:lvl1pPr>
              <a:lvl2pPr marL="882951" algn="l" defTabSz="1765901" rtl="0" eaLnBrk="1" latinLnBrk="0" hangingPunct="1">
                <a:defRPr sz="3476" kern="1200">
                  <a:solidFill>
                    <a:schemeClr val="lt1"/>
                  </a:solidFill>
                  <a:latin typeface="+mn-lt"/>
                  <a:ea typeface="+mn-ea"/>
                  <a:cs typeface="+mn-cs"/>
                </a:defRPr>
              </a:lvl2pPr>
              <a:lvl3pPr marL="1765901" algn="l" defTabSz="1765901" rtl="0" eaLnBrk="1" latinLnBrk="0" hangingPunct="1">
                <a:defRPr sz="3476" kern="1200">
                  <a:solidFill>
                    <a:schemeClr val="lt1"/>
                  </a:solidFill>
                  <a:latin typeface="+mn-lt"/>
                  <a:ea typeface="+mn-ea"/>
                  <a:cs typeface="+mn-cs"/>
                </a:defRPr>
              </a:lvl3pPr>
              <a:lvl4pPr marL="2648852" algn="l" defTabSz="1765901" rtl="0" eaLnBrk="1" latinLnBrk="0" hangingPunct="1">
                <a:defRPr sz="3476" kern="1200">
                  <a:solidFill>
                    <a:schemeClr val="lt1"/>
                  </a:solidFill>
                  <a:latin typeface="+mn-lt"/>
                  <a:ea typeface="+mn-ea"/>
                  <a:cs typeface="+mn-cs"/>
                </a:defRPr>
              </a:lvl4pPr>
              <a:lvl5pPr marL="3531802" algn="l" defTabSz="1765901" rtl="0" eaLnBrk="1" latinLnBrk="0" hangingPunct="1">
                <a:defRPr sz="3476" kern="1200">
                  <a:solidFill>
                    <a:schemeClr val="lt1"/>
                  </a:solidFill>
                  <a:latin typeface="+mn-lt"/>
                  <a:ea typeface="+mn-ea"/>
                  <a:cs typeface="+mn-cs"/>
                </a:defRPr>
              </a:lvl5pPr>
              <a:lvl6pPr marL="4414752" algn="l" defTabSz="1765901" rtl="0" eaLnBrk="1" latinLnBrk="0" hangingPunct="1">
                <a:defRPr sz="3476" kern="1200">
                  <a:solidFill>
                    <a:schemeClr val="lt1"/>
                  </a:solidFill>
                  <a:latin typeface="+mn-lt"/>
                  <a:ea typeface="+mn-ea"/>
                  <a:cs typeface="+mn-cs"/>
                </a:defRPr>
              </a:lvl6pPr>
              <a:lvl7pPr marL="5297703" algn="l" defTabSz="1765901" rtl="0" eaLnBrk="1" latinLnBrk="0" hangingPunct="1">
                <a:defRPr sz="3476" kern="1200">
                  <a:solidFill>
                    <a:schemeClr val="lt1"/>
                  </a:solidFill>
                  <a:latin typeface="+mn-lt"/>
                  <a:ea typeface="+mn-ea"/>
                  <a:cs typeface="+mn-cs"/>
                </a:defRPr>
              </a:lvl7pPr>
              <a:lvl8pPr marL="6180653" algn="l" defTabSz="1765901" rtl="0" eaLnBrk="1" latinLnBrk="0" hangingPunct="1">
                <a:defRPr sz="3476" kern="1200">
                  <a:solidFill>
                    <a:schemeClr val="lt1"/>
                  </a:solidFill>
                  <a:latin typeface="+mn-lt"/>
                  <a:ea typeface="+mn-ea"/>
                  <a:cs typeface="+mn-cs"/>
                </a:defRPr>
              </a:lvl8pPr>
              <a:lvl9pPr marL="7063604" algn="l" defTabSz="1765901" rtl="0" eaLnBrk="1" latinLnBrk="0" hangingPunct="1">
                <a:defRPr sz="3476" kern="1200">
                  <a:solidFill>
                    <a:schemeClr val="lt1"/>
                  </a:solidFill>
                  <a:latin typeface="+mn-lt"/>
                  <a:ea typeface="+mn-ea"/>
                  <a:cs typeface="+mn-cs"/>
                </a:defRPr>
              </a:lvl9pPr>
            </a:lstStyle>
            <a:p>
              <a:pPr algn="ctr"/>
              <a:endParaRPr lang="en-US" sz="6489"/>
            </a:p>
          </p:txBody>
        </p:sp>
      </p:grpSp>
      <p:sp>
        <p:nvSpPr>
          <p:cNvPr id="10" name="Oval 9">
            <a:extLst>
              <a:ext uri="{FF2B5EF4-FFF2-40B4-BE49-F238E27FC236}">
                <a16:creationId xmlns:a16="http://schemas.microsoft.com/office/drawing/2014/main" id="{7C52EDF2-F13A-4430-89AF-1C59DA96C794}"/>
              </a:ext>
            </a:extLst>
          </p:cNvPr>
          <p:cNvSpPr/>
          <p:nvPr userDrawn="1"/>
        </p:nvSpPr>
        <p:spPr>
          <a:xfrm>
            <a:off x="3142624" y="1587273"/>
            <a:ext cx="3401845" cy="3401845"/>
          </a:xfrm>
          <a:prstGeom prst="ellipse">
            <a:avLst/>
          </a:prstGeom>
          <a:solidFill>
            <a:schemeClr val="bg1"/>
          </a:solidFill>
          <a:ln>
            <a:noFill/>
          </a:ln>
          <a:effectLst>
            <a:outerShdw blurRad="711200" sx="92000" sy="9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4">
            <a:extLst>
              <a:ext uri="{FF2B5EF4-FFF2-40B4-BE49-F238E27FC236}">
                <a16:creationId xmlns:a16="http://schemas.microsoft.com/office/drawing/2014/main" id="{47117256-FE83-4852-B686-8D390706AF86}"/>
              </a:ext>
            </a:extLst>
          </p:cNvPr>
          <p:cNvSpPr>
            <a:spLocks noGrp="1"/>
          </p:cNvSpPr>
          <p:nvPr>
            <p:ph type="ftr" sz="quarter" idx="3"/>
          </p:nvPr>
        </p:nvSpPr>
        <p:spPr>
          <a:xfrm>
            <a:off x="13183557" y="11871418"/>
            <a:ext cx="7715250" cy="681567"/>
          </a:xfrm>
          <a:prstGeom prst="rect">
            <a:avLst/>
          </a:prstGeom>
        </p:spPr>
        <p:txBody>
          <a:bodyPr vert="horz" lIns="91440" tIns="45720" rIns="91440" bIns="45720" rtlCol="0" anchor="ctr"/>
          <a:lstStyle>
            <a:lvl1pPr algn="r">
              <a:defRPr sz="1800" b="1">
                <a:solidFill>
                  <a:schemeClr val="accent2"/>
                </a:solidFill>
                <a:latin typeface="Roboto Light" panose="02000000000000000000" pitchFamily="2" charset="0"/>
                <a:ea typeface="Roboto Light" panose="02000000000000000000" pitchFamily="2" charset="0"/>
              </a:defRPr>
            </a:lvl1pPr>
          </a:lstStyle>
          <a:p>
            <a:r>
              <a:rPr lang="en-US"/>
              <a:t>www.antser.com</a:t>
            </a:r>
          </a:p>
        </p:txBody>
      </p:sp>
      <p:sp>
        <p:nvSpPr>
          <p:cNvPr id="11" name="Slide Number Placeholder 5">
            <a:extLst>
              <a:ext uri="{FF2B5EF4-FFF2-40B4-BE49-F238E27FC236}">
                <a16:creationId xmlns:a16="http://schemas.microsoft.com/office/drawing/2014/main" id="{C80E990C-811E-42D0-82AC-896FCF940C8B}"/>
              </a:ext>
            </a:extLst>
          </p:cNvPr>
          <p:cNvSpPr>
            <a:spLocks noGrp="1"/>
          </p:cNvSpPr>
          <p:nvPr>
            <p:ph type="sldNum" sz="quarter" idx="4"/>
          </p:nvPr>
        </p:nvSpPr>
        <p:spPr>
          <a:xfrm>
            <a:off x="16481086" y="11871419"/>
            <a:ext cx="5143500" cy="681567"/>
          </a:xfrm>
          <a:prstGeom prst="rect">
            <a:avLst/>
          </a:prstGeom>
        </p:spPr>
        <p:txBody>
          <a:bodyPr vert="horz" lIns="91440" tIns="45720" rIns="91440" bIns="45720" rtlCol="0" anchor="ctr"/>
          <a:lstStyle>
            <a:lvl1pPr algn="r">
              <a:defRPr sz="1800">
                <a:solidFill>
                  <a:schemeClr val="tx1">
                    <a:lumMod val="65000"/>
                    <a:lumOff val="35000"/>
                  </a:schemeClr>
                </a:solidFill>
                <a:latin typeface="Roboto Light" panose="02000000000000000000" pitchFamily="2" charset="0"/>
                <a:ea typeface="Roboto Light" panose="02000000000000000000" pitchFamily="2" charset="0"/>
              </a:defRPr>
            </a:lvl1pPr>
          </a:lstStyle>
          <a:p>
            <a:fld id="{56DCFB14-7DA6-44D4-A265-5EB7147727CA}" type="slidenum">
              <a:rPr lang="en-US" smtClean="0"/>
              <a:pPr/>
              <a:t>‹#›</a:t>
            </a:fld>
            <a:endParaRPr lang="en-US"/>
          </a:p>
        </p:txBody>
      </p:sp>
      <p:cxnSp>
        <p:nvCxnSpPr>
          <p:cNvPr id="12" name="Straight Connector 11">
            <a:extLst>
              <a:ext uri="{FF2B5EF4-FFF2-40B4-BE49-F238E27FC236}">
                <a16:creationId xmlns:a16="http://schemas.microsoft.com/office/drawing/2014/main" id="{37E63473-1D27-4BC4-9D80-AE5EA1E3357E}"/>
              </a:ext>
            </a:extLst>
          </p:cNvPr>
          <p:cNvCxnSpPr>
            <a:cxnSpLocks/>
          </p:cNvCxnSpPr>
          <p:nvPr userDrawn="1"/>
        </p:nvCxnSpPr>
        <p:spPr>
          <a:xfrm>
            <a:off x="21034992" y="11968693"/>
            <a:ext cx="0" cy="45720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0" name="Title 6">
            <a:extLst>
              <a:ext uri="{FF2B5EF4-FFF2-40B4-BE49-F238E27FC236}">
                <a16:creationId xmlns:a16="http://schemas.microsoft.com/office/drawing/2014/main" id="{320B0002-1A44-4E4B-8515-AFE54B58D830}"/>
              </a:ext>
            </a:extLst>
          </p:cNvPr>
          <p:cNvSpPr txBox="1">
            <a:spLocks/>
          </p:cNvSpPr>
          <p:nvPr userDrawn="1"/>
        </p:nvSpPr>
        <p:spPr>
          <a:xfrm>
            <a:off x="6831102" y="2289267"/>
            <a:ext cx="2350998" cy="1857284"/>
          </a:xfrm>
          <a:prstGeom prst="rect">
            <a:avLst/>
          </a:prstGeom>
          <a:effectLst/>
        </p:spPr>
        <p:txBody>
          <a:bodyPr vert="horz" lIns="0" tIns="358445" rIns="0" bIns="0" rtlCol="0" anchor="t" anchorCtr="0">
            <a:noAutofit/>
          </a:bodyPr>
          <a:lstStyle>
            <a:defPPr>
              <a:defRPr lang="en-US"/>
            </a:defPPr>
            <a:lvl1pPr marL="0" algn="l" defTabSz="1765901" rtl="0" eaLnBrk="1" latinLnBrk="0" hangingPunct="1">
              <a:defRPr sz="3476" kern="1200">
                <a:solidFill>
                  <a:schemeClr val="tx1"/>
                </a:solidFill>
                <a:latin typeface="+mn-lt"/>
                <a:ea typeface="+mn-ea"/>
                <a:cs typeface="+mn-cs"/>
              </a:defRPr>
            </a:lvl1pPr>
            <a:lvl2pPr marL="882951" algn="l" defTabSz="1765901" rtl="0" eaLnBrk="1" latinLnBrk="0" hangingPunct="1">
              <a:defRPr sz="3476" kern="1200">
                <a:solidFill>
                  <a:schemeClr val="tx1"/>
                </a:solidFill>
                <a:latin typeface="+mn-lt"/>
                <a:ea typeface="+mn-ea"/>
                <a:cs typeface="+mn-cs"/>
              </a:defRPr>
            </a:lvl2pPr>
            <a:lvl3pPr marL="1765901" algn="l" defTabSz="1765901" rtl="0" eaLnBrk="1" latinLnBrk="0" hangingPunct="1">
              <a:defRPr sz="3476" kern="1200">
                <a:solidFill>
                  <a:schemeClr val="tx1"/>
                </a:solidFill>
                <a:latin typeface="+mn-lt"/>
                <a:ea typeface="+mn-ea"/>
                <a:cs typeface="+mn-cs"/>
              </a:defRPr>
            </a:lvl3pPr>
            <a:lvl4pPr marL="2648852" algn="l" defTabSz="1765901" rtl="0" eaLnBrk="1" latinLnBrk="0" hangingPunct="1">
              <a:defRPr sz="3476" kern="1200">
                <a:solidFill>
                  <a:schemeClr val="tx1"/>
                </a:solidFill>
                <a:latin typeface="+mn-lt"/>
                <a:ea typeface="+mn-ea"/>
                <a:cs typeface="+mn-cs"/>
              </a:defRPr>
            </a:lvl4pPr>
            <a:lvl5pPr marL="3531802" algn="l" defTabSz="1765901" rtl="0" eaLnBrk="1" latinLnBrk="0" hangingPunct="1">
              <a:defRPr sz="3476" kern="1200">
                <a:solidFill>
                  <a:schemeClr val="tx1"/>
                </a:solidFill>
                <a:latin typeface="+mn-lt"/>
                <a:ea typeface="+mn-ea"/>
                <a:cs typeface="+mn-cs"/>
              </a:defRPr>
            </a:lvl5pPr>
            <a:lvl6pPr marL="4414752" algn="l" defTabSz="1765901" rtl="0" eaLnBrk="1" latinLnBrk="0" hangingPunct="1">
              <a:defRPr sz="3476" kern="1200">
                <a:solidFill>
                  <a:schemeClr val="tx1"/>
                </a:solidFill>
                <a:latin typeface="+mn-lt"/>
                <a:ea typeface="+mn-ea"/>
                <a:cs typeface="+mn-cs"/>
              </a:defRPr>
            </a:lvl6pPr>
            <a:lvl7pPr marL="5297703" algn="l" defTabSz="1765901" rtl="0" eaLnBrk="1" latinLnBrk="0" hangingPunct="1">
              <a:defRPr sz="3476" kern="1200">
                <a:solidFill>
                  <a:schemeClr val="tx1"/>
                </a:solidFill>
                <a:latin typeface="+mn-lt"/>
                <a:ea typeface="+mn-ea"/>
                <a:cs typeface="+mn-cs"/>
              </a:defRPr>
            </a:lvl7pPr>
            <a:lvl8pPr marL="6180653" algn="l" defTabSz="1765901" rtl="0" eaLnBrk="1" latinLnBrk="0" hangingPunct="1">
              <a:defRPr sz="3476" kern="1200">
                <a:solidFill>
                  <a:schemeClr val="tx1"/>
                </a:solidFill>
                <a:latin typeface="+mn-lt"/>
                <a:ea typeface="+mn-ea"/>
                <a:cs typeface="+mn-cs"/>
              </a:defRPr>
            </a:lvl8pPr>
            <a:lvl9pPr marL="7063604" algn="l" defTabSz="1765901" rtl="0" eaLnBrk="1" latinLnBrk="0" hangingPunct="1">
              <a:defRPr sz="3476" kern="1200">
                <a:solidFill>
                  <a:schemeClr val="tx1"/>
                </a:solidFill>
                <a:latin typeface="+mn-lt"/>
                <a:ea typeface="+mn-ea"/>
                <a:cs typeface="+mn-cs"/>
              </a:defRPr>
            </a:lvl9pPr>
          </a:lstStyle>
          <a:p>
            <a:r>
              <a:rPr lang="en-US" sz="2800" b="1">
                <a:solidFill>
                  <a:schemeClr val="bg1"/>
                </a:solidFill>
                <a:latin typeface="Verdana" panose="020B0604030504040204" pitchFamily="34" charset="0"/>
                <a:ea typeface="Verdana" panose="020B0604030504040204" pitchFamily="34" charset="0"/>
              </a:rPr>
              <a:t>Questions </a:t>
            </a:r>
          </a:p>
          <a:p>
            <a:r>
              <a:rPr lang="en-US" sz="2800" b="1">
                <a:solidFill>
                  <a:schemeClr val="bg1"/>
                </a:solidFill>
                <a:latin typeface="Verdana" panose="020B0604030504040204" pitchFamily="34" charset="0"/>
                <a:ea typeface="Verdana" panose="020B0604030504040204" pitchFamily="34" charset="0"/>
              </a:rPr>
              <a:t>and answers </a:t>
            </a:r>
            <a:endParaRPr lang="en-US" sz="2800">
              <a:solidFill>
                <a:schemeClr val="bg1"/>
              </a:solidFill>
              <a:latin typeface="Verdana" panose="020B0604030504040204" pitchFamily="34" charset="0"/>
              <a:ea typeface="Verdana" panose="020B0604030504040204" pitchFamily="34" charset="0"/>
            </a:endParaRPr>
          </a:p>
        </p:txBody>
      </p:sp>
      <p:pic>
        <p:nvPicPr>
          <p:cNvPr id="4" name="Picture 3" descr="A close up of a sign&#10;&#10;Description automatically generated">
            <a:extLst>
              <a:ext uri="{FF2B5EF4-FFF2-40B4-BE49-F238E27FC236}">
                <a16:creationId xmlns:a16="http://schemas.microsoft.com/office/drawing/2014/main" id="{17531956-A448-4153-BB0B-A6199115C1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7844" y="2223724"/>
            <a:ext cx="2091404" cy="2410552"/>
          </a:xfrm>
          <a:prstGeom prst="rect">
            <a:avLst/>
          </a:prstGeom>
        </p:spPr>
      </p:pic>
    </p:spTree>
    <p:extLst>
      <p:ext uri="{BB962C8B-B14F-4D97-AF65-F5344CB8AC3E}">
        <p14:creationId xmlns:p14="http://schemas.microsoft.com/office/powerpoint/2010/main" val="2797168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28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F54152-D483-4FFD-A9C9-B4609D630993}"/>
              </a:ext>
            </a:extLst>
          </p:cNvPr>
          <p:cNvSpPr>
            <a:spLocks noGrp="1"/>
          </p:cNvSpPr>
          <p:nvPr>
            <p:ph type="body" sz="quarter" idx="10" hasCustomPrompt="1"/>
          </p:nvPr>
        </p:nvSpPr>
        <p:spPr>
          <a:xfrm>
            <a:off x="315667" y="177620"/>
            <a:ext cx="9832185" cy="617510"/>
          </a:xfrm>
          <a:prstGeom prst="rect">
            <a:avLst/>
          </a:prstGeom>
        </p:spPr>
        <p:txBody>
          <a:bodyPr/>
          <a:lstStyle>
            <a:lvl1pPr>
              <a:defRPr sz="3600" b="1">
                <a:solidFill>
                  <a:schemeClr val="accent1"/>
                </a:solidFill>
                <a:latin typeface="Verdana" panose="020B0604030504040204" pitchFamily="34" charset="0"/>
                <a:ea typeface="Verdana" panose="020B0604030504040204" pitchFamily="34" charset="0"/>
              </a:defRPr>
            </a:lvl1pPr>
          </a:lstStyle>
          <a:p>
            <a:pPr lvl="0"/>
            <a:r>
              <a:rPr lang="en-US"/>
              <a:t>Enter Main Title</a:t>
            </a:r>
            <a:endParaRPr lang="en-GB"/>
          </a:p>
        </p:txBody>
      </p:sp>
      <p:sp>
        <p:nvSpPr>
          <p:cNvPr id="9" name="Text Placeholder 5">
            <a:extLst>
              <a:ext uri="{FF2B5EF4-FFF2-40B4-BE49-F238E27FC236}">
                <a16:creationId xmlns:a16="http://schemas.microsoft.com/office/drawing/2014/main" id="{27C26FC0-9E53-4D31-A27F-DDF414943BD3}"/>
              </a:ext>
            </a:extLst>
          </p:cNvPr>
          <p:cNvSpPr>
            <a:spLocks noGrp="1"/>
          </p:cNvSpPr>
          <p:nvPr>
            <p:ph type="body" sz="quarter" idx="11" hasCustomPrompt="1"/>
          </p:nvPr>
        </p:nvSpPr>
        <p:spPr>
          <a:xfrm>
            <a:off x="315667" y="795130"/>
            <a:ext cx="9832185" cy="617510"/>
          </a:xfrm>
          <a:prstGeom prst="rect">
            <a:avLst/>
          </a:prstGeom>
        </p:spPr>
        <p:txBody>
          <a:bodyPr/>
          <a:lstStyle>
            <a:lvl1pPr>
              <a:defRPr sz="2000" b="1">
                <a:solidFill>
                  <a:schemeClr val="accent1"/>
                </a:solidFill>
                <a:latin typeface="Verdana" panose="020B0604030504040204" pitchFamily="34" charset="0"/>
                <a:ea typeface="Verdana" panose="020B0604030504040204" pitchFamily="34" charset="0"/>
              </a:defRPr>
            </a:lvl1pPr>
          </a:lstStyle>
          <a:p>
            <a:pPr lvl="0"/>
            <a:r>
              <a:rPr lang="en-US"/>
              <a:t>Enter sub title</a:t>
            </a:r>
            <a:endParaRPr lang="en-GB"/>
          </a:p>
        </p:txBody>
      </p:sp>
      <p:sp>
        <p:nvSpPr>
          <p:cNvPr id="11" name="Text Placeholder 10">
            <a:extLst>
              <a:ext uri="{FF2B5EF4-FFF2-40B4-BE49-F238E27FC236}">
                <a16:creationId xmlns:a16="http://schemas.microsoft.com/office/drawing/2014/main" id="{C33FDB54-76B5-404D-A5FC-260B2461DDAD}"/>
              </a:ext>
            </a:extLst>
          </p:cNvPr>
          <p:cNvSpPr>
            <a:spLocks noGrp="1"/>
          </p:cNvSpPr>
          <p:nvPr>
            <p:ph type="body" sz="quarter" idx="12"/>
          </p:nvPr>
        </p:nvSpPr>
        <p:spPr>
          <a:xfrm>
            <a:off x="315913" y="1609725"/>
            <a:ext cx="11550650" cy="5069512"/>
          </a:xfrm>
          <a:prstGeom prst="rect">
            <a:avLst/>
          </a:prstGeom>
        </p:spPr>
        <p:txBody>
          <a:bodyPr/>
          <a:lstStyle>
            <a:lvl1pPr>
              <a:lnSpc>
                <a:spcPct val="150000"/>
              </a:lnSpc>
              <a:spcAft>
                <a:spcPts val="0"/>
              </a:spcAft>
              <a:defRPr>
                <a:solidFill>
                  <a:schemeClr val="accent1"/>
                </a:solidFill>
                <a:latin typeface="Verdana" panose="020B0604030504040204" pitchFamily="34" charset="0"/>
                <a:ea typeface="Verdana" panose="020B0604030504040204" pitchFamily="34" charset="0"/>
              </a:defRPr>
            </a:lvl1pPr>
            <a:lvl2pPr>
              <a:lnSpc>
                <a:spcPct val="150000"/>
              </a:lnSpc>
              <a:spcAft>
                <a:spcPts val="0"/>
              </a:spcAft>
              <a:defRPr>
                <a:solidFill>
                  <a:schemeClr val="accent1"/>
                </a:solidFill>
                <a:latin typeface="Verdana" panose="020B0604030504040204" pitchFamily="34" charset="0"/>
                <a:ea typeface="Verdana" panose="020B0604030504040204" pitchFamily="34" charset="0"/>
              </a:defRPr>
            </a:lvl2pPr>
            <a:lvl3pPr>
              <a:lnSpc>
                <a:spcPct val="150000"/>
              </a:lnSpc>
              <a:spcAft>
                <a:spcPts val="0"/>
              </a:spcAft>
              <a:defRPr>
                <a:solidFill>
                  <a:schemeClr val="accent1"/>
                </a:solidFill>
                <a:latin typeface="Verdana" panose="020B0604030504040204" pitchFamily="34" charset="0"/>
                <a:ea typeface="Verdana" panose="020B0604030504040204" pitchFamily="34" charset="0"/>
              </a:defRPr>
            </a:lvl3pPr>
            <a:lvl4pPr>
              <a:lnSpc>
                <a:spcPct val="150000"/>
              </a:lnSpc>
              <a:spcAft>
                <a:spcPts val="0"/>
              </a:spcAft>
              <a:defRPr>
                <a:solidFill>
                  <a:schemeClr val="accent1"/>
                </a:solidFill>
                <a:latin typeface="Verdana" panose="020B0604030504040204" pitchFamily="34" charset="0"/>
                <a:ea typeface="Verdana" panose="020B0604030504040204" pitchFamily="34" charset="0"/>
              </a:defRPr>
            </a:lvl4pPr>
            <a:lvl5pPr>
              <a:lnSpc>
                <a:spcPct val="150000"/>
              </a:lnSpc>
              <a:spcAft>
                <a:spcPts val="0"/>
              </a:spcAft>
              <a:defRPr>
                <a:solidFill>
                  <a:schemeClr val="accent1"/>
                </a:solidFill>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253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F54152-D483-4FFD-A9C9-B4609D630993}"/>
              </a:ext>
            </a:extLst>
          </p:cNvPr>
          <p:cNvSpPr>
            <a:spLocks noGrp="1"/>
          </p:cNvSpPr>
          <p:nvPr>
            <p:ph type="body" sz="quarter" idx="10" hasCustomPrompt="1"/>
          </p:nvPr>
        </p:nvSpPr>
        <p:spPr>
          <a:xfrm>
            <a:off x="315667" y="177620"/>
            <a:ext cx="9832185" cy="617510"/>
          </a:xfrm>
          <a:prstGeom prst="rect">
            <a:avLst/>
          </a:prstGeom>
        </p:spPr>
        <p:txBody>
          <a:bodyPr/>
          <a:lstStyle>
            <a:lvl1pPr>
              <a:defRPr sz="3600" b="1">
                <a:solidFill>
                  <a:srgbClr val="EB536C"/>
                </a:solidFill>
                <a:latin typeface="Verdana" panose="020B0604030504040204" pitchFamily="34" charset="0"/>
                <a:ea typeface="Verdana" panose="020B0604030504040204" pitchFamily="34" charset="0"/>
              </a:defRPr>
            </a:lvl1pPr>
          </a:lstStyle>
          <a:p>
            <a:pPr lvl="0"/>
            <a:r>
              <a:rPr lang="en-US"/>
              <a:t>Enter Main Title</a:t>
            </a:r>
            <a:endParaRPr lang="en-GB"/>
          </a:p>
        </p:txBody>
      </p:sp>
      <p:sp>
        <p:nvSpPr>
          <p:cNvPr id="2" name="Rectangle 1">
            <a:extLst>
              <a:ext uri="{FF2B5EF4-FFF2-40B4-BE49-F238E27FC236}">
                <a16:creationId xmlns:a16="http://schemas.microsoft.com/office/drawing/2014/main" id="{17B903B4-2A45-4D0E-B751-D116237D4C7F}"/>
              </a:ext>
            </a:extLst>
          </p:cNvPr>
          <p:cNvSpPr/>
          <p:nvPr userDrawn="1"/>
        </p:nvSpPr>
        <p:spPr>
          <a:xfrm>
            <a:off x="-50334" y="-49878"/>
            <a:ext cx="164227" cy="69293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C33FDB54-76B5-404D-A5FC-260B2461DDAD}"/>
              </a:ext>
            </a:extLst>
          </p:cNvPr>
          <p:cNvSpPr>
            <a:spLocks noGrp="1"/>
          </p:cNvSpPr>
          <p:nvPr>
            <p:ph type="body" sz="quarter" idx="12"/>
          </p:nvPr>
        </p:nvSpPr>
        <p:spPr>
          <a:xfrm>
            <a:off x="315913" y="1609725"/>
            <a:ext cx="11550650" cy="5069512"/>
          </a:xfrm>
          <a:prstGeom prst="rect">
            <a:avLst/>
          </a:prstGeom>
        </p:spPr>
        <p:txBody>
          <a:bodyPr/>
          <a:lstStyle>
            <a:lvl1pPr>
              <a:lnSpc>
                <a:spcPct val="150000"/>
              </a:lnSpc>
              <a:spcAft>
                <a:spcPts val="0"/>
              </a:spcAft>
              <a:defRPr>
                <a:solidFill>
                  <a:schemeClr val="accent1"/>
                </a:solidFill>
                <a:latin typeface="Verdana" panose="020B0604030504040204" pitchFamily="34" charset="0"/>
                <a:ea typeface="Verdana" panose="020B0604030504040204" pitchFamily="34" charset="0"/>
              </a:defRPr>
            </a:lvl1pPr>
            <a:lvl2pPr>
              <a:lnSpc>
                <a:spcPct val="150000"/>
              </a:lnSpc>
              <a:spcAft>
                <a:spcPts val="0"/>
              </a:spcAft>
              <a:defRPr>
                <a:solidFill>
                  <a:schemeClr val="accent1"/>
                </a:solidFill>
                <a:latin typeface="Verdana" panose="020B0604030504040204" pitchFamily="34" charset="0"/>
                <a:ea typeface="Verdana" panose="020B0604030504040204" pitchFamily="34" charset="0"/>
              </a:defRPr>
            </a:lvl2pPr>
            <a:lvl3pPr>
              <a:lnSpc>
                <a:spcPct val="150000"/>
              </a:lnSpc>
              <a:spcAft>
                <a:spcPts val="0"/>
              </a:spcAft>
              <a:defRPr>
                <a:solidFill>
                  <a:schemeClr val="accent1"/>
                </a:solidFill>
                <a:latin typeface="Verdana" panose="020B0604030504040204" pitchFamily="34" charset="0"/>
                <a:ea typeface="Verdana" panose="020B0604030504040204" pitchFamily="34" charset="0"/>
              </a:defRPr>
            </a:lvl3pPr>
            <a:lvl4pPr>
              <a:lnSpc>
                <a:spcPct val="150000"/>
              </a:lnSpc>
              <a:spcAft>
                <a:spcPts val="0"/>
              </a:spcAft>
              <a:defRPr>
                <a:solidFill>
                  <a:schemeClr val="accent1"/>
                </a:solidFill>
                <a:latin typeface="Verdana" panose="020B0604030504040204" pitchFamily="34" charset="0"/>
                <a:ea typeface="Verdana" panose="020B0604030504040204" pitchFamily="34" charset="0"/>
              </a:defRPr>
            </a:lvl4pPr>
            <a:lvl5pPr>
              <a:lnSpc>
                <a:spcPct val="150000"/>
              </a:lnSpc>
              <a:spcAft>
                <a:spcPts val="0"/>
              </a:spcAft>
              <a:defRPr>
                <a:solidFill>
                  <a:schemeClr val="accent1"/>
                </a:solidFill>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2078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4F33-D7A3-794C-E44F-0E574BC7E65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8945C62-5AC9-8F65-38AA-1DCD50013F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131932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F54152-D483-4FFD-A9C9-B4609D630993}"/>
              </a:ext>
            </a:extLst>
          </p:cNvPr>
          <p:cNvSpPr>
            <a:spLocks noGrp="1"/>
          </p:cNvSpPr>
          <p:nvPr>
            <p:ph type="body" sz="quarter" idx="10" hasCustomPrompt="1"/>
          </p:nvPr>
        </p:nvSpPr>
        <p:spPr>
          <a:xfrm>
            <a:off x="315667" y="177620"/>
            <a:ext cx="9832185" cy="617510"/>
          </a:xfrm>
          <a:prstGeom prst="rect">
            <a:avLst/>
          </a:prstGeom>
        </p:spPr>
        <p:txBody>
          <a:bodyPr/>
          <a:lstStyle>
            <a:lvl1pPr marL="0" indent="0">
              <a:buNone/>
              <a:defRPr sz="3600" b="1">
                <a:solidFill>
                  <a:schemeClr val="accent2"/>
                </a:solidFill>
                <a:latin typeface="Verdana" panose="020B0604030504040204" pitchFamily="34" charset="0"/>
                <a:ea typeface="Verdana" panose="020B0604030504040204" pitchFamily="34" charset="0"/>
              </a:defRPr>
            </a:lvl1pPr>
          </a:lstStyle>
          <a:p>
            <a:pPr lvl="0"/>
            <a:r>
              <a:rPr lang="en-US"/>
              <a:t>Enter Main Title</a:t>
            </a:r>
            <a:endParaRPr lang="en-GB"/>
          </a:p>
        </p:txBody>
      </p:sp>
      <p:sp>
        <p:nvSpPr>
          <p:cNvPr id="2" name="Rectangle 1">
            <a:extLst>
              <a:ext uri="{FF2B5EF4-FFF2-40B4-BE49-F238E27FC236}">
                <a16:creationId xmlns:a16="http://schemas.microsoft.com/office/drawing/2014/main" id="{17B903B4-2A45-4D0E-B751-D116237D4C7F}"/>
              </a:ext>
            </a:extLst>
          </p:cNvPr>
          <p:cNvSpPr/>
          <p:nvPr userDrawn="1"/>
        </p:nvSpPr>
        <p:spPr>
          <a:xfrm>
            <a:off x="-50334" y="-49878"/>
            <a:ext cx="164227" cy="69293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27C26FC0-9E53-4D31-A27F-DDF414943BD3}"/>
              </a:ext>
            </a:extLst>
          </p:cNvPr>
          <p:cNvSpPr>
            <a:spLocks noGrp="1"/>
          </p:cNvSpPr>
          <p:nvPr>
            <p:ph type="body" sz="quarter" idx="11" hasCustomPrompt="1"/>
          </p:nvPr>
        </p:nvSpPr>
        <p:spPr>
          <a:xfrm>
            <a:off x="315667" y="795130"/>
            <a:ext cx="9832185" cy="617510"/>
          </a:xfrm>
          <a:prstGeom prst="rect">
            <a:avLst/>
          </a:prstGeom>
        </p:spPr>
        <p:txBody>
          <a:bodyPr/>
          <a:lstStyle>
            <a:lvl1pPr marL="0" indent="0">
              <a:buNone/>
              <a:defRPr sz="2000" b="1">
                <a:solidFill>
                  <a:srgbClr val="262A44"/>
                </a:solidFill>
                <a:latin typeface="Verdana" panose="020B0604030504040204" pitchFamily="34" charset="0"/>
                <a:ea typeface="Verdana" panose="020B0604030504040204" pitchFamily="34" charset="0"/>
              </a:defRPr>
            </a:lvl1pPr>
          </a:lstStyle>
          <a:p>
            <a:pPr lvl="0"/>
            <a:r>
              <a:rPr lang="en-US"/>
              <a:t>Enter sub title</a:t>
            </a:r>
            <a:endParaRPr lang="en-GB"/>
          </a:p>
        </p:txBody>
      </p:sp>
      <p:sp>
        <p:nvSpPr>
          <p:cNvPr id="10" name="Picture Placeholder 3">
            <a:extLst>
              <a:ext uri="{FF2B5EF4-FFF2-40B4-BE49-F238E27FC236}">
                <a16:creationId xmlns:a16="http://schemas.microsoft.com/office/drawing/2014/main" id="{DCF5511A-9CCF-4865-BBAC-53CE293104D1}"/>
              </a:ext>
            </a:extLst>
          </p:cNvPr>
          <p:cNvSpPr>
            <a:spLocks noGrp="1"/>
          </p:cNvSpPr>
          <p:nvPr>
            <p:ph type="pic" sz="quarter" idx="13"/>
          </p:nvPr>
        </p:nvSpPr>
        <p:spPr>
          <a:xfrm>
            <a:off x="315667" y="1661119"/>
            <a:ext cx="5780333" cy="4401752"/>
          </a:xfrm>
          <a:prstGeom prst="rect">
            <a:avLst/>
          </a:prstGeom>
          <a:solidFill>
            <a:schemeClr val="bg2">
              <a:lumMod val="90000"/>
            </a:schemeClr>
          </a:solidFill>
        </p:spPr>
      </p:sp>
    </p:spTree>
    <p:extLst>
      <p:ext uri="{BB962C8B-B14F-4D97-AF65-F5344CB8AC3E}">
        <p14:creationId xmlns:p14="http://schemas.microsoft.com/office/powerpoint/2010/main" val="3781765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D186-5631-8429-4CDF-325AF86519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7EB14-1F31-BF3B-FE8B-1DCECE0025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4040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7A2CA-A54B-CEE1-8DE3-CDA8902F33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4BBF00-6DE7-89D0-C394-1DACDDD53E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1684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5F5D-8E3B-9DA5-D4E8-33E865FDA8B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F796BFA-B682-77C8-5257-AD60DFB845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510349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Holder 30">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45580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2252-197E-C194-4744-B6054D9629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DC6878-5823-D86C-5F47-303986148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5AFA56-D208-A9C0-6A9D-9A920A7AAE67}"/>
              </a:ext>
            </a:extLst>
          </p:cNvPr>
          <p:cNvSpPr>
            <a:spLocks noGrp="1"/>
          </p:cNvSpPr>
          <p:nvPr>
            <p:ph type="dt" sz="half" idx="10"/>
          </p:nvPr>
        </p:nvSpPr>
        <p:spPr/>
        <p:txBody>
          <a:bodyPr/>
          <a:lstStyle/>
          <a:p>
            <a:fld id="{93C7AEFB-C25C-452D-8F1A-27652F44ECD1}" type="datetimeFigureOut">
              <a:rPr lang="en-GB" smtClean="0"/>
              <a:t>14/10/2025</a:t>
            </a:fld>
            <a:endParaRPr lang="en-GB"/>
          </a:p>
        </p:txBody>
      </p:sp>
      <p:sp>
        <p:nvSpPr>
          <p:cNvPr id="5" name="Footer Placeholder 4">
            <a:extLst>
              <a:ext uri="{FF2B5EF4-FFF2-40B4-BE49-F238E27FC236}">
                <a16:creationId xmlns:a16="http://schemas.microsoft.com/office/drawing/2014/main" id="{1F854FD7-D7A0-D3DD-F94F-BF50027C4B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D8D63-E280-FF47-F143-BA3CCFDE2D50}"/>
              </a:ext>
            </a:extLst>
          </p:cNvPr>
          <p:cNvSpPr>
            <a:spLocks noGrp="1"/>
          </p:cNvSpPr>
          <p:nvPr>
            <p:ph type="sldNum" sz="quarter" idx="12"/>
          </p:nvPr>
        </p:nvSpPr>
        <p:spPr/>
        <p:txBody>
          <a:bodyPr/>
          <a:lstStyle/>
          <a:p>
            <a:fld id="{6A2A69E0-37AA-4DC9-B35D-1383F2499F78}" type="slidenum">
              <a:rPr lang="en-GB" smtClean="0"/>
              <a:t>‹#›</a:t>
            </a:fld>
            <a:endParaRPr lang="en-GB"/>
          </a:p>
        </p:txBody>
      </p:sp>
    </p:spTree>
    <p:extLst>
      <p:ext uri="{BB962C8B-B14F-4D97-AF65-F5344CB8AC3E}">
        <p14:creationId xmlns:p14="http://schemas.microsoft.com/office/powerpoint/2010/main" val="61262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A95742-F56D-47A8-B00D-85A14F37FE05}"/>
              </a:ext>
            </a:extLst>
          </p:cNvPr>
          <p:cNvSpPr>
            <a:spLocks noGrp="1"/>
          </p:cNvSpPr>
          <p:nvPr>
            <p:ph type="body" sz="quarter" idx="10" hasCustomPrompt="1"/>
          </p:nvPr>
        </p:nvSpPr>
        <p:spPr>
          <a:xfrm>
            <a:off x="2765995" y="2897629"/>
            <a:ext cx="9121205" cy="729149"/>
          </a:xfrm>
          <a:prstGeom prst="rect">
            <a:avLst/>
          </a:prstGeom>
        </p:spPr>
        <p:txBody>
          <a:bodyPr/>
          <a:lstStyle>
            <a:lvl1pPr marL="0" indent="0">
              <a:buNone/>
              <a:defRPr sz="4000" b="1">
                <a:solidFill>
                  <a:srgbClr val="EB536C"/>
                </a:solidFill>
                <a:latin typeface="Verdana" panose="020B0604030504040204" pitchFamily="34" charset="0"/>
                <a:ea typeface="Verdana" panose="020B0604030504040204" pitchFamily="34" charset="0"/>
              </a:defRPr>
            </a:lvl1pPr>
          </a:lstStyle>
          <a:p>
            <a:pPr lvl="0"/>
            <a:r>
              <a:rPr lang="en-GB"/>
              <a:t>Presentation Title</a:t>
            </a:r>
          </a:p>
        </p:txBody>
      </p:sp>
      <p:sp>
        <p:nvSpPr>
          <p:cNvPr id="15" name="Text Placeholder 2">
            <a:extLst>
              <a:ext uri="{FF2B5EF4-FFF2-40B4-BE49-F238E27FC236}">
                <a16:creationId xmlns:a16="http://schemas.microsoft.com/office/drawing/2014/main" id="{2B2D1A09-579D-474D-B225-2E0FB9390A49}"/>
              </a:ext>
            </a:extLst>
          </p:cNvPr>
          <p:cNvSpPr>
            <a:spLocks noGrp="1"/>
          </p:cNvSpPr>
          <p:nvPr>
            <p:ph type="body" sz="quarter" idx="11" hasCustomPrompt="1"/>
          </p:nvPr>
        </p:nvSpPr>
        <p:spPr>
          <a:xfrm>
            <a:off x="2765995" y="3683344"/>
            <a:ext cx="9121205" cy="729149"/>
          </a:xfrm>
          <a:prstGeom prst="rect">
            <a:avLst/>
          </a:prstGeom>
        </p:spPr>
        <p:txBody>
          <a:bodyPr/>
          <a:lstStyle>
            <a:lvl1pPr marL="0" indent="0">
              <a:buNone/>
              <a:defRPr sz="2400" b="1">
                <a:solidFill>
                  <a:schemeClr val="accent1"/>
                </a:solidFill>
                <a:latin typeface="Verdana" panose="020B0604030504040204" pitchFamily="34" charset="0"/>
                <a:ea typeface="Verdana" panose="020B0604030504040204" pitchFamily="34" charset="0"/>
              </a:defRPr>
            </a:lvl1pPr>
          </a:lstStyle>
          <a:p>
            <a:pPr lvl="0"/>
            <a:r>
              <a:rPr lang="en-GB"/>
              <a:t>Date</a:t>
            </a:r>
          </a:p>
        </p:txBody>
      </p:sp>
    </p:spTree>
    <p:extLst>
      <p:ext uri="{BB962C8B-B14F-4D97-AF65-F5344CB8AC3E}">
        <p14:creationId xmlns:p14="http://schemas.microsoft.com/office/powerpoint/2010/main" val="1178084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7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F54152-D483-4FFD-A9C9-B4609D630993}"/>
              </a:ext>
            </a:extLst>
          </p:cNvPr>
          <p:cNvSpPr>
            <a:spLocks noGrp="1"/>
          </p:cNvSpPr>
          <p:nvPr>
            <p:ph type="body" sz="quarter" idx="10" hasCustomPrompt="1"/>
          </p:nvPr>
        </p:nvSpPr>
        <p:spPr>
          <a:xfrm>
            <a:off x="315667" y="177620"/>
            <a:ext cx="9832185" cy="617510"/>
          </a:xfrm>
          <a:prstGeom prst="rect">
            <a:avLst/>
          </a:prstGeom>
        </p:spPr>
        <p:txBody>
          <a:bodyPr/>
          <a:lstStyle>
            <a:lvl1pPr marL="0" indent="0">
              <a:buNone/>
              <a:defRPr sz="3600" b="1">
                <a:solidFill>
                  <a:srgbClr val="EB536C"/>
                </a:solidFill>
                <a:latin typeface="Verdana" panose="020B0604030504040204" pitchFamily="34" charset="0"/>
                <a:ea typeface="Verdana" panose="020B0604030504040204" pitchFamily="34" charset="0"/>
              </a:defRPr>
            </a:lvl1pPr>
          </a:lstStyle>
          <a:p>
            <a:pPr lvl="0"/>
            <a:r>
              <a:rPr lang="en-US"/>
              <a:t>Enter Main Title</a:t>
            </a:r>
            <a:endParaRPr lang="en-GB"/>
          </a:p>
        </p:txBody>
      </p:sp>
      <p:sp>
        <p:nvSpPr>
          <p:cNvPr id="2" name="Rectangle 1">
            <a:extLst>
              <a:ext uri="{FF2B5EF4-FFF2-40B4-BE49-F238E27FC236}">
                <a16:creationId xmlns:a16="http://schemas.microsoft.com/office/drawing/2014/main" id="{17B903B4-2A45-4D0E-B751-D116237D4C7F}"/>
              </a:ext>
            </a:extLst>
          </p:cNvPr>
          <p:cNvSpPr/>
          <p:nvPr userDrawn="1"/>
        </p:nvSpPr>
        <p:spPr>
          <a:xfrm>
            <a:off x="-50334" y="-49878"/>
            <a:ext cx="164227" cy="69293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27C26FC0-9E53-4D31-A27F-DDF414943BD3}"/>
              </a:ext>
            </a:extLst>
          </p:cNvPr>
          <p:cNvSpPr>
            <a:spLocks noGrp="1"/>
          </p:cNvSpPr>
          <p:nvPr>
            <p:ph type="body" sz="quarter" idx="11" hasCustomPrompt="1"/>
          </p:nvPr>
        </p:nvSpPr>
        <p:spPr>
          <a:xfrm>
            <a:off x="315667" y="795130"/>
            <a:ext cx="9832185" cy="617510"/>
          </a:xfrm>
          <a:prstGeom prst="rect">
            <a:avLst/>
          </a:prstGeom>
        </p:spPr>
        <p:txBody>
          <a:bodyPr/>
          <a:lstStyle>
            <a:lvl1pPr marL="0" indent="0">
              <a:buNone/>
              <a:defRPr sz="2000" b="1">
                <a:solidFill>
                  <a:schemeClr val="accent1"/>
                </a:solidFill>
                <a:latin typeface="Verdana" panose="020B0604030504040204" pitchFamily="34" charset="0"/>
                <a:ea typeface="Verdana" panose="020B0604030504040204" pitchFamily="34" charset="0"/>
              </a:defRPr>
            </a:lvl1pPr>
          </a:lstStyle>
          <a:p>
            <a:pPr lvl="0"/>
            <a:r>
              <a:rPr lang="en-US"/>
              <a:t>Enter sub title</a:t>
            </a:r>
            <a:endParaRPr lang="en-GB"/>
          </a:p>
        </p:txBody>
      </p:sp>
      <p:sp>
        <p:nvSpPr>
          <p:cNvPr id="10" name="Picture Placeholder 3">
            <a:extLst>
              <a:ext uri="{FF2B5EF4-FFF2-40B4-BE49-F238E27FC236}">
                <a16:creationId xmlns:a16="http://schemas.microsoft.com/office/drawing/2014/main" id="{DCF5511A-9CCF-4865-BBAC-53CE293104D1}"/>
              </a:ext>
            </a:extLst>
          </p:cNvPr>
          <p:cNvSpPr>
            <a:spLocks noGrp="1"/>
          </p:cNvSpPr>
          <p:nvPr>
            <p:ph type="pic" sz="quarter" idx="13"/>
          </p:nvPr>
        </p:nvSpPr>
        <p:spPr>
          <a:xfrm>
            <a:off x="315667" y="1661119"/>
            <a:ext cx="5780333" cy="4401752"/>
          </a:xfrm>
          <a:prstGeom prst="rect">
            <a:avLst/>
          </a:prstGeom>
          <a:solidFill>
            <a:schemeClr val="bg2">
              <a:lumMod val="90000"/>
            </a:schemeClr>
          </a:solidFill>
        </p:spPr>
      </p:sp>
    </p:spTree>
    <p:extLst>
      <p:ext uri="{BB962C8B-B14F-4D97-AF65-F5344CB8AC3E}">
        <p14:creationId xmlns:p14="http://schemas.microsoft.com/office/powerpoint/2010/main" val="378176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F54152-D483-4FFD-A9C9-B4609D630993}"/>
              </a:ext>
            </a:extLst>
          </p:cNvPr>
          <p:cNvSpPr>
            <a:spLocks noGrp="1"/>
          </p:cNvSpPr>
          <p:nvPr>
            <p:ph type="body" sz="quarter" idx="10" hasCustomPrompt="1"/>
          </p:nvPr>
        </p:nvSpPr>
        <p:spPr>
          <a:xfrm>
            <a:off x="315667" y="177620"/>
            <a:ext cx="9832185" cy="617510"/>
          </a:xfrm>
          <a:prstGeom prst="rect">
            <a:avLst/>
          </a:prstGeom>
        </p:spPr>
        <p:txBody>
          <a:bodyPr/>
          <a:lstStyle>
            <a:lvl1pPr marL="0" indent="0">
              <a:buNone/>
              <a:defRPr sz="3600" b="1">
                <a:solidFill>
                  <a:srgbClr val="EB536C"/>
                </a:solidFill>
                <a:latin typeface="Verdana" panose="020B0604030504040204" pitchFamily="34" charset="0"/>
                <a:ea typeface="Verdana" panose="020B0604030504040204" pitchFamily="34" charset="0"/>
              </a:defRPr>
            </a:lvl1pPr>
          </a:lstStyle>
          <a:p>
            <a:pPr lvl="0"/>
            <a:r>
              <a:rPr lang="en-US"/>
              <a:t>Enter Main Title</a:t>
            </a:r>
            <a:endParaRPr lang="en-GB"/>
          </a:p>
        </p:txBody>
      </p:sp>
      <p:sp>
        <p:nvSpPr>
          <p:cNvPr id="2" name="Rectangle 1">
            <a:extLst>
              <a:ext uri="{FF2B5EF4-FFF2-40B4-BE49-F238E27FC236}">
                <a16:creationId xmlns:a16="http://schemas.microsoft.com/office/drawing/2014/main" id="{17B903B4-2A45-4D0E-B751-D116237D4C7F}"/>
              </a:ext>
            </a:extLst>
          </p:cNvPr>
          <p:cNvSpPr/>
          <p:nvPr userDrawn="1"/>
        </p:nvSpPr>
        <p:spPr>
          <a:xfrm>
            <a:off x="-50334" y="-49878"/>
            <a:ext cx="164227" cy="69293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27C26FC0-9E53-4D31-A27F-DDF414943BD3}"/>
              </a:ext>
            </a:extLst>
          </p:cNvPr>
          <p:cNvSpPr>
            <a:spLocks noGrp="1"/>
          </p:cNvSpPr>
          <p:nvPr>
            <p:ph type="body" sz="quarter" idx="11" hasCustomPrompt="1"/>
          </p:nvPr>
        </p:nvSpPr>
        <p:spPr>
          <a:xfrm>
            <a:off x="315667" y="795130"/>
            <a:ext cx="9832185" cy="617510"/>
          </a:xfrm>
          <a:prstGeom prst="rect">
            <a:avLst/>
          </a:prstGeom>
        </p:spPr>
        <p:txBody>
          <a:bodyPr/>
          <a:lstStyle>
            <a:lvl1pPr marL="0" indent="0">
              <a:buNone/>
              <a:defRPr sz="2000" b="1">
                <a:solidFill>
                  <a:schemeClr val="accent1"/>
                </a:solidFill>
                <a:latin typeface="Verdana" panose="020B0604030504040204" pitchFamily="34" charset="0"/>
                <a:ea typeface="Verdana" panose="020B0604030504040204" pitchFamily="34" charset="0"/>
              </a:defRPr>
            </a:lvl1pPr>
          </a:lstStyle>
          <a:p>
            <a:pPr lvl="0"/>
            <a:r>
              <a:rPr lang="en-US"/>
              <a:t>Enter sub title</a:t>
            </a:r>
            <a:endParaRPr lang="en-GB"/>
          </a:p>
        </p:txBody>
      </p:sp>
      <p:sp>
        <p:nvSpPr>
          <p:cNvPr id="8" name="Picture Placeholder 17">
            <a:extLst>
              <a:ext uri="{FF2B5EF4-FFF2-40B4-BE49-F238E27FC236}">
                <a16:creationId xmlns:a16="http://schemas.microsoft.com/office/drawing/2014/main" id="{84530751-FCEF-43C7-AEB0-1C2C12927429}"/>
              </a:ext>
            </a:extLst>
          </p:cNvPr>
          <p:cNvSpPr>
            <a:spLocks noGrp="1"/>
          </p:cNvSpPr>
          <p:nvPr>
            <p:ph type="pic" sz="quarter" idx="13"/>
          </p:nvPr>
        </p:nvSpPr>
        <p:spPr>
          <a:xfrm>
            <a:off x="315667" y="1787194"/>
            <a:ext cx="2553119" cy="2993529"/>
          </a:xfrm>
          <a:prstGeom prst="rect">
            <a:avLst/>
          </a:prstGeom>
          <a:solidFill>
            <a:schemeClr val="bg2">
              <a:lumMod val="90000"/>
            </a:schemeClr>
          </a:solidFill>
        </p:spPr>
      </p:sp>
      <p:sp>
        <p:nvSpPr>
          <p:cNvPr id="10" name="Picture Placeholder 17">
            <a:extLst>
              <a:ext uri="{FF2B5EF4-FFF2-40B4-BE49-F238E27FC236}">
                <a16:creationId xmlns:a16="http://schemas.microsoft.com/office/drawing/2014/main" id="{A6BDAFB9-EF18-43C3-AA8C-32B5F48E5B86}"/>
              </a:ext>
            </a:extLst>
          </p:cNvPr>
          <p:cNvSpPr>
            <a:spLocks noGrp="1"/>
          </p:cNvSpPr>
          <p:nvPr>
            <p:ph type="pic" sz="quarter" idx="14"/>
          </p:nvPr>
        </p:nvSpPr>
        <p:spPr>
          <a:xfrm>
            <a:off x="3856981" y="1787193"/>
            <a:ext cx="2553119" cy="2993529"/>
          </a:xfrm>
          <a:prstGeom prst="rect">
            <a:avLst/>
          </a:prstGeom>
          <a:solidFill>
            <a:schemeClr val="bg2">
              <a:lumMod val="90000"/>
            </a:schemeClr>
          </a:solidFill>
        </p:spPr>
      </p:sp>
      <p:sp>
        <p:nvSpPr>
          <p:cNvPr id="12" name="Picture Placeholder 17">
            <a:extLst>
              <a:ext uri="{FF2B5EF4-FFF2-40B4-BE49-F238E27FC236}">
                <a16:creationId xmlns:a16="http://schemas.microsoft.com/office/drawing/2014/main" id="{26FADA83-4694-4684-9FB3-D5861D9AE823}"/>
              </a:ext>
            </a:extLst>
          </p:cNvPr>
          <p:cNvSpPr>
            <a:spLocks noGrp="1"/>
          </p:cNvSpPr>
          <p:nvPr>
            <p:ph type="pic" sz="quarter" idx="15"/>
          </p:nvPr>
        </p:nvSpPr>
        <p:spPr>
          <a:xfrm>
            <a:off x="7398295" y="1787193"/>
            <a:ext cx="2553119" cy="2993529"/>
          </a:xfrm>
          <a:prstGeom prst="rect">
            <a:avLst/>
          </a:prstGeom>
          <a:solidFill>
            <a:schemeClr val="bg2">
              <a:lumMod val="90000"/>
            </a:schemeClr>
          </a:solidFill>
        </p:spPr>
      </p:sp>
    </p:spTree>
    <p:extLst>
      <p:ext uri="{BB962C8B-B14F-4D97-AF65-F5344CB8AC3E}">
        <p14:creationId xmlns:p14="http://schemas.microsoft.com/office/powerpoint/2010/main" val="263400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32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50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4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24531"/>
      </p:ext>
    </p:extLst>
  </p:cSld>
  <p:clrMap bg1="lt1" tx1="dk1" bg2="lt2" tx2="dk2" accent1="accent1" accent2="accent2" accent3="accent3" accent4="accent4" accent5="accent5" accent6="accent6" hlink="hlink" folHlink="folHlink"/>
  <p:sldLayoutIdLst>
    <p:sldLayoutId id="2147483934" r:id="rId1"/>
    <p:sldLayoutId id="2147483960" r:id="rId2"/>
    <p:sldLayoutId id="2147483684" r:id="rId3"/>
    <p:sldLayoutId id="2147483688" r:id="rId4"/>
    <p:sldLayoutId id="214748368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A65F5F-B253-2A5F-F038-A5720E537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DB269E-F2FF-4E8E-84F7-1B85B98EC365}" type="datetimeFigureOut">
              <a:rPr lang="en-GB" smtClean="0"/>
              <a:t>15/10/2025</a:t>
            </a:fld>
            <a:endParaRPr lang="en-GB"/>
          </a:p>
        </p:txBody>
      </p:sp>
      <p:sp>
        <p:nvSpPr>
          <p:cNvPr id="5" name="Footer Placeholder 4">
            <a:extLst>
              <a:ext uri="{FF2B5EF4-FFF2-40B4-BE49-F238E27FC236}">
                <a16:creationId xmlns:a16="http://schemas.microsoft.com/office/drawing/2014/main" id="{65BFFD52-0E5E-81D7-9DF2-74D9BC8C9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C824F3A-F142-2026-9DD0-0C4376B9F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DB820A-C0C8-4E03-AF88-31380EC8A639}" type="slidenum">
              <a:rPr lang="en-GB" smtClean="0"/>
              <a:t>‹#›</a:t>
            </a:fld>
            <a:endParaRPr lang="en-GB"/>
          </a:p>
        </p:txBody>
      </p:sp>
      <p:sp>
        <p:nvSpPr>
          <p:cNvPr id="7" name="Rectangle 6">
            <a:extLst>
              <a:ext uri="{FF2B5EF4-FFF2-40B4-BE49-F238E27FC236}">
                <a16:creationId xmlns:a16="http://schemas.microsoft.com/office/drawing/2014/main" id="{67D1852A-A9C6-9CFE-752B-A1021F3A5784}"/>
              </a:ext>
            </a:extLst>
          </p:cNvPr>
          <p:cNvSpPr/>
          <p:nvPr userDrawn="1"/>
        </p:nvSpPr>
        <p:spPr>
          <a:xfrm>
            <a:off x="0" y="6030523"/>
            <a:ext cx="12192000" cy="827477"/>
          </a:xfrm>
          <a:prstGeom prst="rect">
            <a:avLst/>
          </a:prstGeom>
          <a:solidFill>
            <a:srgbClr val="282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and blue text on a black background&#10;&#10;Description automatically generated">
            <a:extLst>
              <a:ext uri="{FF2B5EF4-FFF2-40B4-BE49-F238E27FC236}">
                <a16:creationId xmlns:a16="http://schemas.microsoft.com/office/drawing/2014/main" id="{E454DC9F-CB2E-2616-1C7E-9D439211A163}"/>
              </a:ext>
            </a:extLst>
          </p:cNvPr>
          <p:cNvPicPr>
            <a:picLocks noChangeAspect="1"/>
          </p:cNvPicPr>
          <p:nvPr userDrawn="1"/>
        </p:nvPicPr>
        <p:blipFill>
          <a:blip r:embed="rId17"/>
          <a:stretch>
            <a:fillRect/>
          </a:stretch>
        </p:blipFill>
        <p:spPr>
          <a:xfrm>
            <a:off x="10069248" y="6205590"/>
            <a:ext cx="1920694" cy="496699"/>
          </a:xfrm>
          <a:prstGeom prst="rect">
            <a:avLst/>
          </a:prstGeom>
        </p:spPr>
      </p:pic>
    </p:spTree>
    <p:extLst>
      <p:ext uri="{BB962C8B-B14F-4D97-AF65-F5344CB8AC3E}">
        <p14:creationId xmlns:p14="http://schemas.microsoft.com/office/powerpoint/2010/main" val="140605607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61961" y="691723"/>
            <a:ext cx="4610139" cy="574040"/>
          </a:xfrm>
          <a:prstGeom prst="rect">
            <a:avLst/>
          </a:prstGeom>
        </p:spPr>
        <p:txBody>
          <a:bodyPr wrap="square" lIns="0" tIns="0" rIns="0" bIns="0">
            <a:spAutoFit/>
          </a:bodyPr>
          <a:lstStyle>
            <a:lvl1pPr>
              <a:defRPr sz="3600" b="1" i="0">
                <a:solidFill>
                  <a:srgbClr val="282A44"/>
                </a:solidFill>
                <a:latin typeface="Verdana"/>
                <a:cs typeface="Verdana"/>
              </a:defRPr>
            </a:lvl1pPr>
          </a:lstStyle>
          <a:p>
            <a:endParaRPr/>
          </a:p>
        </p:txBody>
      </p:sp>
      <p:sp>
        <p:nvSpPr>
          <p:cNvPr id="11" name="Holder 6">
            <a:extLst>
              <a:ext uri="{FF2B5EF4-FFF2-40B4-BE49-F238E27FC236}">
                <a16:creationId xmlns:a16="http://schemas.microsoft.com/office/drawing/2014/main" id="{39B108BF-B8F0-4688-845F-3EB62E32B6F1}"/>
              </a:ext>
            </a:extLst>
          </p:cNvPr>
          <p:cNvSpPr>
            <a:spLocks noGrp="1"/>
          </p:cNvSpPr>
          <p:nvPr>
            <p:ph type="sldNum" sz="quarter" idx="4"/>
          </p:nvPr>
        </p:nvSpPr>
        <p:spPr>
          <a:xfrm>
            <a:off x="11303001" y="6037580"/>
            <a:ext cx="885952" cy="807913"/>
          </a:xfrm>
          <a:prstGeom prst="rect">
            <a:avLst/>
          </a:prstGeom>
        </p:spPr>
        <p:txBody>
          <a:bodyPr wrap="square" lIns="0" tIns="0" rIns="0" bIns="0">
            <a:spAutoFit/>
          </a:bodyPr>
          <a:lstStyle>
            <a:lvl1pPr>
              <a:defRPr sz="5250" b="1" i="0">
                <a:solidFill>
                  <a:schemeClr val="bg1"/>
                </a:solidFill>
                <a:latin typeface="FF DIN for PUMA"/>
                <a:cs typeface="FF DIN for PUMA"/>
              </a:defRPr>
            </a:lvl1pPr>
          </a:lstStyle>
          <a:p>
            <a:pPr marL="25400">
              <a:lnSpc>
                <a:spcPct val="100000"/>
              </a:lnSpc>
              <a:spcBef>
                <a:spcPts val="355"/>
              </a:spcBef>
            </a:pPr>
            <a:fld id="{81D60167-4931-47E6-BA6A-407CBD079E47}" type="slidenum">
              <a:rPr spc="20" dirty="0"/>
              <a:t>‹#›</a:t>
            </a:fld>
            <a:endParaRPr spc="20"/>
          </a:p>
        </p:txBody>
      </p:sp>
    </p:spTree>
    <p:extLst>
      <p:ext uri="{BB962C8B-B14F-4D97-AF65-F5344CB8AC3E}">
        <p14:creationId xmlns:p14="http://schemas.microsoft.com/office/powerpoint/2010/main" val="2533693733"/>
      </p:ext>
    </p:extLst>
  </p:cSld>
  <p:clrMap bg1="lt1" tx1="dk1" bg2="lt2" tx2="dk2" accent1="accent1" accent2="accent2" accent3="accent3" accent4="accent4" accent5="accent5" accent6="accent6" hlink="hlink" folHlink="folHlink"/>
  <p:sldLayoutIdLst>
    <p:sldLayoutId id="2147483736" r:id="rId1"/>
    <p:sldLayoutId id="2147483682" r:id="rId2"/>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24531"/>
      </p:ext>
    </p:extLst>
  </p:cSld>
  <p:clrMap bg1="lt1" tx1="dk1" bg2="lt2" tx2="dk2" accent1="accent1" accent2="accent2" accent3="accent3" accent4="accent4" accent5="accent5" accent6="accent6" hlink="hlink" folHlink="folHlink"/>
  <p:sldLayoutIdLst>
    <p:sldLayoutId id="21474839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24531"/>
      </p:ext>
    </p:extLst>
  </p:cSld>
  <p:clrMap bg1="lt1" tx1="dk1" bg2="lt2" tx2="dk2" accent1="accent1" accent2="accent2" accent3="accent3" accent4="accent4" accent5="accent5" accent6="accent6" hlink="hlink" folHlink="folHlink"/>
  <p:sldLayoutIdLst>
    <p:sldLayoutId id="214748393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24531"/>
      </p:ext>
    </p:extLst>
  </p:cSld>
  <p:clrMap bg1="lt1" tx1="dk1" bg2="lt2" tx2="dk2" accent1="accent1" accent2="accent2" accent3="accent3" accent4="accent4" accent5="accent5" accent6="accent6" hlink="hlink" folHlink="folHlink"/>
  <p:sldLayoutIdLst>
    <p:sldLayoutId id="214748395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24531"/>
      </p:ext>
    </p:extLst>
  </p:cSld>
  <p:clrMap bg1="lt1" tx1="dk1" bg2="lt2" tx2="dk2" accent1="accent1" accent2="accent2" accent3="accent3" accent4="accent4" accent5="accent5" accent6="accent6" hlink="hlink" folHlink="folHlink"/>
  <p:sldLayoutIdLst>
    <p:sldLayoutId id="21474839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336757"/>
      </p:ext>
    </p:extLst>
  </p:cSld>
  <p:clrMap bg1="lt1" tx1="dk1" bg2="lt2" tx2="dk2" accent1="accent1" accent2="accent2" accent3="accent3" accent4="accent4" accent5="accent5" accent6="accent6" hlink="hlink" folHlink="folHlink"/>
  <p:sldLayoutIdLst>
    <p:sldLayoutId id="21474839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61961" y="691723"/>
            <a:ext cx="4610139" cy="574040"/>
          </a:xfrm>
          <a:prstGeom prst="rect">
            <a:avLst/>
          </a:prstGeom>
        </p:spPr>
        <p:txBody>
          <a:bodyPr wrap="square" lIns="0" tIns="0" rIns="0" bIns="0">
            <a:spAutoFit/>
          </a:bodyPr>
          <a:lstStyle>
            <a:lvl1pPr>
              <a:defRPr sz="3600" b="1" i="0">
                <a:solidFill>
                  <a:srgbClr val="282A44"/>
                </a:solidFill>
                <a:latin typeface="Verdana"/>
                <a:cs typeface="Verdana"/>
              </a:defRPr>
            </a:lvl1pPr>
          </a:lstStyle>
          <a:p>
            <a:endParaRPr/>
          </a:p>
        </p:txBody>
      </p:sp>
      <p:sp>
        <p:nvSpPr>
          <p:cNvPr id="11" name="Holder 6">
            <a:extLst>
              <a:ext uri="{FF2B5EF4-FFF2-40B4-BE49-F238E27FC236}">
                <a16:creationId xmlns:a16="http://schemas.microsoft.com/office/drawing/2014/main" id="{39B108BF-B8F0-4688-845F-3EB62E32B6F1}"/>
              </a:ext>
            </a:extLst>
          </p:cNvPr>
          <p:cNvSpPr>
            <a:spLocks noGrp="1"/>
          </p:cNvSpPr>
          <p:nvPr>
            <p:ph type="sldNum" sz="quarter" idx="4"/>
          </p:nvPr>
        </p:nvSpPr>
        <p:spPr>
          <a:xfrm>
            <a:off x="11303001" y="6037580"/>
            <a:ext cx="885952" cy="807913"/>
          </a:xfrm>
          <a:prstGeom prst="rect">
            <a:avLst/>
          </a:prstGeom>
        </p:spPr>
        <p:txBody>
          <a:bodyPr wrap="square" lIns="0" tIns="0" rIns="0" bIns="0">
            <a:spAutoFit/>
          </a:bodyPr>
          <a:lstStyle>
            <a:lvl1pPr>
              <a:defRPr sz="5250" b="1" i="0">
                <a:solidFill>
                  <a:schemeClr val="bg1"/>
                </a:solidFill>
                <a:latin typeface="FF DIN for PUMA"/>
                <a:cs typeface="FF DIN for PUMA"/>
              </a:defRPr>
            </a:lvl1pPr>
          </a:lstStyle>
          <a:p>
            <a:pPr marL="25400">
              <a:lnSpc>
                <a:spcPct val="100000"/>
              </a:lnSpc>
              <a:spcBef>
                <a:spcPts val="355"/>
              </a:spcBef>
            </a:pPr>
            <a:fld id="{81D60167-4931-47E6-BA6A-407CBD079E47}" type="slidenum">
              <a:rPr spc="20" dirty="0"/>
              <a:t>‹#›</a:t>
            </a:fld>
            <a:endParaRPr spc="20"/>
          </a:p>
        </p:txBody>
      </p:sp>
    </p:spTree>
    <p:extLst>
      <p:ext uri="{BB962C8B-B14F-4D97-AF65-F5344CB8AC3E}">
        <p14:creationId xmlns:p14="http://schemas.microsoft.com/office/powerpoint/2010/main" val="2533693733"/>
      </p:ext>
    </p:extLst>
  </p:cSld>
  <p:clrMap bg1="lt1" tx1="dk1" bg2="lt2" tx2="dk2" accent1="accent1" accent2="accent2" accent3="accent3" accent4="accent4" accent5="accent5" accent6="accent6" hlink="hlink" folHlink="folHlink"/>
  <p:sldLayoutIdLst>
    <p:sldLayoutId id="2147483686" r:id="rId1"/>
    <p:sldLayoutId id="2147483964" r:id="rId2"/>
    <p:sldLayoutId id="2147483965" r:id="rId3"/>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41AA79-3FED-7CD2-EADF-A12AA785C73C}"/>
              </a:ext>
            </a:extLst>
          </p:cNvPr>
          <p:cNvPicPr>
            <a:picLocks noChangeAspect="1"/>
          </p:cNvPicPr>
          <p:nvPr/>
        </p:nvPicPr>
        <p:blipFill>
          <a:blip r:embed="rId3"/>
          <a:srcRect/>
          <a:stretch/>
        </p:blipFill>
        <p:spPr>
          <a:xfrm>
            <a:off x="0" y="0"/>
            <a:ext cx="12192000" cy="68580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5C4CA9ED-AEB5-C94B-6865-7734A6A5B54A}"/>
              </a:ext>
            </a:extLst>
          </p:cNvPr>
          <p:cNvPicPr>
            <a:picLocks noChangeAspect="1"/>
          </p:cNvPicPr>
          <p:nvPr/>
        </p:nvPicPr>
        <p:blipFill>
          <a:blip r:embed="rId4"/>
          <a:stretch>
            <a:fillRect/>
          </a:stretch>
        </p:blipFill>
        <p:spPr>
          <a:xfrm>
            <a:off x="2884614" y="2564124"/>
            <a:ext cx="6152853" cy="1591151"/>
          </a:xfrm>
          <a:prstGeom prst="rect">
            <a:avLst/>
          </a:prstGeom>
        </p:spPr>
      </p:pic>
    </p:spTree>
    <p:extLst>
      <p:ext uri="{BB962C8B-B14F-4D97-AF65-F5344CB8AC3E}">
        <p14:creationId xmlns:p14="http://schemas.microsoft.com/office/powerpoint/2010/main" val="129242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2A43"/>
        </a:solidFill>
        <a:effectLst/>
      </p:bgPr>
    </p:bg>
    <p:spTree>
      <p:nvGrpSpPr>
        <p:cNvPr id="1" name="">
          <a:extLst>
            <a:ext uri="{FF2B5EF4-FFF2-40B4-BE49-F238E27FC236}">
              <a16:creationId xmlns:a16="http://schemas.microsoft.com/office/drawing/2014/main" id="{F087F473-A50C-98E1-457F-29BC7EF5CDF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D5045AF-AA89-38A2-C21B-1CC1346F3956}"/>
              </a:ext>
            </a:extLst>
          </p:cNvPr>
          <p:cNvSpPr/>
          <p:nvPr/>
        </p:nvSpPr>
        <p:spPr>
          <a:xfrm flipV="1">
            <a:off x="497554" y="3530966"/>
            <a:ext cx="11187315" cy="12700"/>
          </a:xfrm>
          <a:prstGeom prst="line">
            <a:avLst/>
          </a:prstGeom>
          <a:ln w="38100" cap="flat">
            <a:solidFill>
              <a:srgbClr val="FFFFFF"/>
            </a:solidFill>
            <a:prstDash val="solid"/>
            <a:headEnd type="none" w="sm" len="sm"/>
            <a:tailEnd type="triangle" w="lg" len="me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AutoShape 3">
            <a:extLst>
              <a:ext uri="{FF2B5EF4-FFF2-40B4-BE49-F238E27FC236}">
                <a16:creationId xmlns:a16="http://schemas.microsoft.com/office/drawing/2014/main" id="{DB7E7328-A9B3-873F-68A7-424612D8D34F}"/>
              </a:ext>
            </a:extLst>
          </p:cNvPr>
          <p:cNvSpPr/>
          <p:nvPr/>
        </p:nvSpPr>
        <p:spPr>
          <a:xfrm flipV="1">
            <a:off x="507131" y="6146800"/>
            <a:ext cx="11187315" cy="12700"/>
          </a:xfrm>
          <a:prstGeom prst="line">
            <a:avLst/>
          </a:prstGeom>
          <a:ln w="38100" cap="flat">
            <a:solidFill>
              <a:srgbClr val="FFFFFF"/>
            </a:solidFill>
            <a:prstDash val="solid"/>
            <a:headEnd type="none" w="sm" len="sm"/>
            <a:tailEnd type="triangle" w="lg" len="me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8" name="Group 4">
            <a:extLst>
              <a:ext uri="{FF2B5EF4-FFF2-40B4-BE49-F238E27FC236}">
                <a16:creationId xmlns:a16="http://schemas.microsoft.com/office/drawing/2014/main" id="{FBA74E73-D83E-2718-7A44-C4EB4C297379}"/>
              </a:ext>
            </a:extLst>
          </p:cNvPr>
          <p:cNvGrpSpPr/>
          <p:nvPr/>
        </p:nvGrpSpPr>
        <p:grpSpPr>
          <a:xfrm>
            <a:off x="936044" y="1706472"/>
            <a:ext cx="1757518" cy="932563"/>
            <a:chOff x="0" y="0"/>
            <a:chExt cx="1531811" cy="812800"/>
          </a:xfrm>
        </p:grpSpPr>
        <p:sp>
          <p:nvSpPr>
            <p:cNvPr id="18" name="Freeform 5">
              <a:extLst>
                <a:ext uri="{FF2B5EF4-FFF2-40B4-BE49-F238E27FC236}">
                  <a16:creationId xmlns:a16="http://schemas.microsoft.com/office/drawing/2014/main" id="{1DBD2472-7941-3DDB-F399-C4A79337C890}"/>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3"/>
              <a:stretch>
                <a:fillRect t="-2180" b="-23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22" name="Group 6">
            <a:extLst>
              <a:ext uri="{FF2B5EF4-FFF2-40B4-BE49-F238E27FC236}">
                <a16:creationId xmlns:a16="http://schemas.microsoft.com/office/drawing/2014/main" id="{6B9BDBC1-1CA5-0E87-689A-5198088C1AAF}"/>
              </a:ext>
            </a:extLst>
          </p:cNvPr>
          <p:cNvGrpSpPr/>
          <p:nvPr/>
        </p:nvGrpSpPr>
        <p:grpSpPr>
          <a:xfrm>
            <a:off x="3838706" y="1706472"/>
            <a:ext cx="1757518" cy="932563"/>
            <a:chOff x="0" y="0"/>
            <a:chExt cx="1531811" cy="812800"/>
          </a:xfrm>
        </p:grpSpPr>
        <p:sp>
          <p:nvSpPr>
            <p:cNvPr id="23" name="Freeform 7">
              <a:extLst>
                <a:ext uri="{FF2B5EF4-FFF2-40B4-BE49-F238E27FC236}">
                  <a16:creationId xmlns:a16="http://schemas.microsoft.com/office/drawing/2014/main" id="{FAD18402-3F49-FD64-613F-B9A50D4FEC8E}"/>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4"/>
              <a:stretch>
                <a:fillRect t="-12820" b="-1282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24" name="Group 8">
            <a:extLst>
              <a:ext uri="{FF2B5EF4-FFF2-40B4-BE49-F238E27FC236}">
                <a16:creationId xmlns:a16="http://schemas.microsoft.com/office/drawing/2014/main" id="{B243510F-5047-C641-77CF-AFF413BDA169}"/>
              </a:ext>
            </a:extLst>
          </p:cNvPr>
          <p:cNvGrpSpPr/>
          <p:nvPr/>
        </p:nvGrpSpPr>
        <p:grpSpPr>
          <a:xfrm>
            <a:off x="6661996" y="1706472"/>
            <a:ext cx="1757518" cy="932563"/>
            <a:chOff x="0" y="0"/>
            <a:chExt cx="1531811" cy="812800"/>
          </a:xfrm>
        </p:grpSpPr>
        <p:sp>
          <p:nvSpPr>
            <p:cNvPr id="25" name="Freeform 9">
              <a:extLst>
                <a:ext uri="{FF2B5EF4-FFF2-40B4-BE49-F238E27FC236}">
                  <a16:creationId xmlns:a16="http://schemas.microsoft.com/office/drawing/2014/main" id="{369E9C84-D06D-5FF8-BB01-191778F47D7C}"/>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5"/>
              <a:stretch>
                <a:fillRect t="-28525" b="-285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26" name="Group 10">
            <a:extLst>
              <a:ext uri="{FF2B5EF4-FFF2-40B4-BE49-F238E27FC236}">
                <a16:creationId xmlns:a16="http://schemas.microsoft.com/office/drawing/2014/main" id="{C759569C-3E37-0B0A-D12B-0553101537F9}"/>
              </a:ext>
            </a:extLst>
          </p:cNvPr>
          <p:cNvGrpSpPr/>
          <p:nvPr/>
        </p:nvGrpSpPr>
        <p:grpSpPr>
          <a:xfrm>
            <a:off x="9476068" y="1706472"/>
            <a:ext cx="1757518" cy="932563"/>
            <a:chOff x="0" y="0"/>
            <a:chExt cx="1531811" cy="812800"/>
          </a:xfrm>
        </p:grpSpPr>
        <p:sp>
          <p:nvSpPr>
            <p:cNvPr id="27" name="Freeform 11">
              <a:extLst>
                <a:ext uri="{FF2B5EF4-FFF2-40B4-BE49-F238E27FC236}">
                  <a16:creationId xmlns:a16="http://schemas.microsoft.com/office/drawing/2014/main" id="{B2B7664F-0FBE-807F-FB68-03850D27B323}"/>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6"/>
              <a:stretch>
                <a:fillRect t="-3004" b="-300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28" name="Group 12">
            <a:extLst>
              <a:ext uri="{FF2B5EF4-FFF2-40B4-BE49-F238E27FC236}">
                <a16:creationId xmlns:a16="http://schemas.microsoft.com/office/drawing/2014/main" id="{C3B495AF-0005-C711-E732-4D32A9D25FD9}"/>
              </a:ext>
            </a:extLst>
          </p:cNvPr>
          <p:cNvGrpSpPr/>
          <p:nvPr/>
        </p:nvGrpSpPr>
        <p:grpSpPr>
          <a:xfrm>
            <a:off x="2453922" y="4205180"/>
            <a:ext cx="1757518" cy="932563"/>
            <a:chOff x="0" y="0"/>
            <a:chExt cx="1531811" cy="812800"/>
          </a:xfrm>
        </p:grpSpPr>
        <p:sp>
          <p:nvSpPr>
            <p:cNvPr id="29" name="Freeform 13">
              <a:extLst>
                <a:ext uri="{FF2B5EF4-FFF2-40B4-BE49-F238E27FC236}">
                  <a16:creationId xmlns:a16="http://schemas.microsoft.com/office/drawing/2014/main" id="{76CB63EA-CC7D-E69B-435E-A9EAEA976322}"/>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7"/>
              <a:stretch>
                <a:fillRect l="-3061" r="-306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30" name="Group 14">
            <a:extLst>
              <a:ext uri="{FF2B5EF4-FFF2-40B4-BE49-F238E27FC236}">
                <a16:creationId xmlns:a16="http://schemas.microsoft.com/office/drawing/2014/main" id="{5A7E952C-0D38-F440-D5BF-F9D11DA5CC38}"/>
              </a:ext>
            </a:extLst>
          </p:cNvPr>
          <p:cNvGrpSpPr/>
          <p:nvPr/>
        </p:nvGrpSpPr>
        <p:grpSpPr>
          <a:xfrm>
            <a:off x="5277212" y="4205180"/>
            <a:ext cx="1757518" cy="932563"/>
            <a:chOff x="0" y="0"/>
            <a:chExt cx="1531811" cy="812800"/>
          </a:xfrm>
        </p:grpSpPr>
        <p:sp>
          <p:nvSpPr>
            <p:cNvPr id="31" name="Freeform 15">
              <a:extLst>
                <a:ext uri="{FF2B5EF4-FFF2-40B4-BE49-F238E27FC236}">
                  <a16:creationId xmlns:a16="http://schemas.microsoft.com/office/drawing/2014/main" id="{47A148FC-0E44-9E2F-A232-B8BF9277010A}"/>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8"/>
              <a:stretch>
                <a:fillRect t="-3004" b="-300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32" name="Group 16">
            <a:extLst>
              <a:ext uri="{FF2B5EF4-FFF2-40B4-BE49-F238E27FC236}">
                <a16:creationId xmlns:a16="http://schemas.microsoft.com/office/drawing/2014/main" id="{499BC940-7017-673F-EE41-1E8526782D19}"/>
              </a:ext>
            </a:extLst>
          </p:cNvPr>
          <p:cNvGrpSpPr/>
          <p:nvPr/>
        </p:nvGrpSpPr>
        <p:grpSpPr>
          <a:xfrm>
            <a:off x="8101529" y="4205180"/>
            <a:ext cx="1757518" cy="932563"/>
            <a:chOff x="0" y="0"/>
            <a:chExt cx="1531811" cy="812800"/>
          </a:xfrm>
        </p:grpSpPr>
        <p:sp>
          <p:nvSpPr>
            <p:cNvPr id="33" name="Freeform 17">
              <a:extLst>
                <a:ext uri="{FF2B5EF4-FFF2-40B4-BE49-F238E27FC236}">
                  <a16:creationId xmlns:a16="http://schemas.microsoft.com/office/drawing/2014/main" id="{34CB3509-080A-F37A-DF17-E910DDB7D650}"/>
                </a:ext>
              </a:extLst>
            </p:cNvPr>
            <p:cNvSpPr/>
            <p:nvPr/>
          </p:nvSpPr>
          <p:spPr>
            <a:xfrm>
              <a:off x="0" y="0"/>
              <a:ext cx="1531811" cy="812800"/>
            </a:xfrm>
            <a:custGeom>
              <a:avLst/>
              <a:gdLst/>
              <a:ahLst/>
              <a:cxnLst/>
              <a:rect l="l" t="t" r="r" b="b"/>
              <a:pathLst>
                <a:path w="1531811" h="812800">
                  <a:moveTo>
                    <a:pt x="67544" y="0"/>
                  </a:moveTo>
                  <a:lnTo>
                    <a:pt x="1464267" y="0"/>
                  </a:lnTo>
                  <a:cubicBezTo>
                    <a:pt x="1501570" y="0"/>
                    <a:pt x="1531811" y="30240"/>
                    <a:pt x="1531811" y="67544"/>
                  </a:cubicBezTo>
                  <a:lnTo>
                    <a:pt x="1531811" y="745256"/>
                  </a:lnTo>
                  <a:cubicBezTo>
                    <a:pt x="1531811" y="763170"/>
                    <a:pt x="1524695" y="780350"/>
                    <a:pt x="1512028" y="793017"/>
                  </a:cubicBezTo>
                  <a:cubicBezTo>
                    <a:pt x="1499361" y="805684"/>
                    <a:pt x="1482181" y="812800"/>
                    <a:pt x="1464267" y="812800"/>
                  </a:cubicBezTo>
                  <a:lnTo>
                    <a:pt x="67544" y="812800"/>
                  </a:lnTo>
                  <a:cubicBezTo>
                    <a:pt x="30240" y="812800"/>
                    <a:pt x="0" y="782560"/>
                    <a:pt x="0" y="745256"/>
                  </a:cubicBezTo>
                  <a:lnTo>
                    <a:pt x="0" y="67544"/>
                  </a:lnTo>
                  <a:cubicBezTo>
                    <a:pt x="0" y="30240"/>
                    <a:pt x="30240" y="0"/>
                    <a:pt x="67544" y="0"/>
                  </a:cubicBezTo>
                  <a:close/>
                </a:path>
              </a:pathLst>
            </a:custGeom>
            <a:blipFill>
              <a:blip r:embed="rId9"/>
              <a:stretch>
                <a:fillRect t="-12820" b="-1282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35" name="Freeform 19">
            <a:extLst>
              <a:ext uri="{FF2B5EF4-FFF2-40B4-BE49-F238E27FC236}">
                <a16:creationId xmlns:a16="http://schemas.microsoft.com/office/drawing/2014/main" id="{A896C3C3-4AA7-F573-ACFD-FAA4CD9D0944}"/>
              </a:ext>
            </a:extLst>
          </p:cNvPr>
          <p:cNvSpPr/>
          <p:nvPr/>
        </p:nvSpPr>
        <p:spPr>
          <a:xfrm>
            <a:off x="237126" y="225171"/>
            <a:ext cx="3188809" cy="824638"/>
          </a:xfrm>
          <a:custGeom>
            <a:avLst/>
            <a:gdLst/>
            <a:ahLst/>
            <a:cxnLst/>
            <a:rect l="l" t="t" r="r" b="b"/>
            <a:pathLst>
              <a:path w="4783214" h="1236957">
                <a:moveTo>
                  <a:pt x="0" y="0"/>
                </a:moveTo>
                <a:lnTo>
                  <a:pt x="4783215" y="0"/>
                </a:lnTo>
                <a:lnTo>
                  <a:pt x="4783215" y="1236957"/>
                </a:lnTo>
                <a:lnTo>
                  <a:pt x="0" y="1236957"/>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6" name="TextBox 20">
            <a:extLst>
              <a:ext uri="{FF2B5EF4-FFF2-40B4-BE49-F238E27FC236}">
                <a16:creationId xmlns:a16="http://schemas.microsoft.com/office/drawing/2014/main" id="{33DB4C57-8D87-D5A2-4FA3-1A5E30DC77BF}"/>
              </a:ext>
            </a:extLst>
          </p:cNvPr>
          <p:cNvSpPr txBox="1"/>
          <p:nvPr/>
        </p:nvSpPr>
        <p:spPr>
          <a:xfrm>
            <a:off x="4053953" y="246973"/>
            <a:ext cx="3724492" cy="4330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53"/>
              </a:lnSpc>
            </a:pPr>
            <a:r>
              <a:rPr lang="en-US" sz="3466" b="1">
                <a:solidFill>
                  <a:srgbClr val="1CAFA9"/>
                </a:solidFill>
                <a:latin typeface="Outfit Bold"/>
                <a:ea typeface="Outfit Bold"/>
                <a:cs typeface="Outfit Bold"/>
                <a:sym typeface="Outfit Bold"/>
              </a:rPr>
              <a:t>Our Journey</a:t>
            </a:r>
          </a:p>
        </p:txBody>
      </p:sp>
      <p:sp>
        <p:nvSpPr>
          <p:cNvPr id="37" name="TextBox 21">
            <a:extLst>
              <a:ext uri="{FF2B5EF4-FFF2-40B4-BE49-F238E27FC236}">
                <a16:creationId xmlns:a16="http://schemas.microsoft.com/office/drawing/2014/main" id="{D1F33EAD-3FBA-B4E0-9232-291B03660012}"/>
              </a:ext>
            </a:extLst>
          </p:cNvPr>
          <p:cNvSpPr txBox="1"/>
          <p:nvPr/>
        </p:nvSpPr>
        <p:spPr>
          <a:xfrm>
            <a:off x="1119647" y="2759685"/>
            <a:ext cx="1390313"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Fostering and Adoption</a:t>
            </a:r>
          </a:p>
        </p:txBody>
      </p:sp>
      <p:sp>
        <p:nvSpPr>
          <p:cNvPr id="38" name="TextBox 22">
            <a:extLst>
              <a:ext uri="{FF2B5EF4-FFF2-40B4-BE49-F238E27FC236}">
                <a16:creationId xmlns:a16="http://schemas.microsoft.com/office/drawing/2014/main" id="{776393F4-C7BB-72BA-E87E-D9595B581E00}"/>
              </a:ext>
            </a:extLst>
          </p:cNvPr>
          <p:cNvSpPr txBox="1"/>
          <p:nvPr/>
        </p:nvSpPr>
        <p:spPr>
          <a:xfrm>
            <a:off x="4022309" y="2762860"/>
            <a:ext cx="1390313" cy="6871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Early Life Trauma and PACE</a:t>
            </a:r>
          </a:p>
        </p:txBody>
      </p:sp>
      <p:sp>
        <p:nvSpPr>
          <p:cNvPr id="39" name="TextBox 23">
            <a:extLst>
              <a:ext uri="{FF2B5EF4-FFF2-40B4-BE49-F238E27FC236}">
                <a16:creationId xmlns:a16="http://schemas.microsoft.com/office/drawing/2014/main" id="{ACD91148-E61F-3DAB-F453-75129989E398}"/>
              </a:ext>
            </a:extLst>
          </p:cNvPr>
          <p:cNvSpPr txBox="1"/>
          <p:nvPr/>
        </p:nvSpPr>
        <p:spPr>
          <a:xfrm>
            <a:off x="6791879" y="2873984"/>
            <a:ext cx="1693368"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Vulnerabilities in Adolescence</a:t>
            </a:r>
          </a:p>
        </p:txBody>
      </p:sp>
      <p:sp>
        <p:nvSpPr>
          <p:cNvPr id="40" name="TextBox 24">
            <a:extLst>
              <a:ext uri="{FF2B5EF4-FFF2-40B4-BE49-F238E27FC236}">
                <a16:creationId xmlns:a16="http://schemas.microsoft.com/office/drawing/2014/main" id="{03E28848-7204-C1F4-2831-B00D40B1F362}"/>
              </a:ext>
            </a:extLst>
          </p:cNvPr>
          <p:cNvSpPr txBox="1"/>
          <p:nvPr/>
        </p:nvSpPr>
        <p:spPr>
          <a:xfrm>
            <a:off x="9576687" y="2981935"/>
            <a:ext cx="1693368"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The Adolescent Brain</a:t>
            </a:r>
          </a:p>
        </p:txBody>
      </p:sp>
      <p:sp>
        <p:nvSpPr>
          <p:cNvPr id="41" name="TextBox 25">
            <a:extLst>
              <a:ext uri="{FF2B5EF4-FFF2-40B4-BE49-F238E27FC236}">
                <a16:creationId xmlns:a16="http://schemas.microsoft.com/office/drawing/2014/main" id="{F7E12DBE-46AD-A723-1103-A51721FA348C}"/>
              </a:ext>
            </a:extLst>
          </p:cNvPr>
          <p:cNvSpPr txBox="1"/>
          <p:nvPr/>
        </p:nvSpPr>
        <p:spPr>
          <a:xfrm>
            <a:off x="681011" y="3262689"/>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2017</a:t>
            </a:r>
          </a:p>
        </p:txBody>
      </p:sp>
      <p:sp>
        <p:nvSpPr>
          <p:cNvPr id="42" name="TextBox 26">
            <a:extLst>
              <a:ext uri="{FF2B5EF4-FFF2-40B4-BE49-F238E27FC236}">
                <a16:creationId xmlns:a16="http://schemas.microsoft.com/office/drawing/2014/main" id="{EDD4E43C-DE31-C8A2-9284-DE1D56C8851B}"/>
              </a:ext>
            </a:extLst>
          </p:cNvPr>
          <p:cNvSpPr txBox="1"/>
          <p:nvPr/>
        </p:nvSpPr>
        <p:spPr>
          <a:xfrm>
            <a:off x="2956207" y="3262689"/>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2018</a:t>
            </a:r>
          </a:p>
        </p:txBody>
      </p:sp>
      <p:sp>
        <p:nvSpPr>
          <p:cNvPr id="43" name="TextBox 27">
            <a:extLst>
              <a:ext uri="{FF2B5EF4-FFF2-40B4-BE49-F238E27FC236}">
                <a16:creationId xmlns:a16="http://schemas.microsoft.com/office/drawing/2014/main" id="{6F5E09D7-79C7-5BE9-A22F-1A680B650625}"/>
              </a:ext>
            </a:extLst>
          </p:cNvPr>
          <p:cNvSpPr txBox="1"/>
          <p:nvPr/>
        </p:nvSpPr>
        <p:spPr>
          <a:xfrm>
            <a:off x="5916199" y="3262689"/>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2020</a:t>
            </a:r>
          </a:p>
        </p:txBody>
      </p:sp>
      <p:sp>
        <p:nvSpPr>
          <p:cNvPr id="44" name="TextBox 28">
            <a:extLst>
              <a:ext uri="{FF2B5EF4-FFF2-40B4-BE49-F238E27FC236}">
                <a16:creationId xmlns:a16="http://schemas.microsoft.com/office/drawing/2014/main" id="{38CFC252-4445-76BC-5C38-076EF4B9B2DF}"/>
              </a:ext>
            </a:extLst>
          </p:cNvPr>
          <p:cNvSpPr txBox="1"/>
          <p:nvPr/>
        </p:nvSpPr>
        <p:spPr>
          <a:xfrm>
            <a:off x="8935337" y="3262689"/>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2021</a:t>
            </a:r>
          </a:p>
        </p:txBody>
      </p:sp>
      <p:sp>
        <p:nvSpPr>
          <p:cNvPr id="45" name="TextBox 29">
            <a:extLst>
              <a:ext uri="{FF2B5EF4-FFF2-40B4-BE49-F238E27FC236}">
                <a16:creationId xmlns:a16="http://schemas.microsoft.com/office/drawing/2014/main" id="{E800EA8C-5318-6FFB-5EF4-194017A4A53F}"/>
              </a:ext>
            </a:extLst>
          </p:cNvPr>
          <p:cNvSpPr txBox="1"/>
          <p:nvPr/>
        </p:nvSpPr>
        <p:spPr>
          <a:xfrm>
            <a:off x="1936857" y="5264742"/>
            <a:ext cx="2769570"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Fetal Alcohol Spectrum Disorder Awareness</a:t>
            </a:r>
          </a:p>
        </p:txBody>
      </p:sp>
      <p:sp>
        <p:nvSpPr>
          <p:cNvPr id="46" name="TextBox 30">
            <a:extLst>
              <a:ext uri="{FF2B5EF4-FFF2-40B4-BE49-F238E27FC236}">
                <a16:creationId xmlns:a16="http://schemas.microsoft.com/office/drawing/2014/main" id="{3D6A3BB3-A02C-EDFC-5F29-28D8C7CC51F3}"/>
              </a:ext>
            </a:extLst>
          </p:cNvPr>
          <p:cNvSpPr txBox="1"/>
          <p:nvPr/>
        </p:nvSpPr>
        <p:spPr>
          <a:xfrm>
            <a:off x="4749540" y="5264742"/>
            <a:ext cx="2769570" cy="4649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Social Media and </a:t>
            </a:r>
          </a:p>
          <a:p>
            <a:pPr algn="ctr">
              <a:lnSpc>
                <a:spcPts val="1759"/>
              </a:lnSpc>
            </a:pPr>
            <a:r>
              <a:rPr lang="en-US" sz="1600">
                <a:solidFill>
                  <a:srgbClr val="1CAFA9"/>
                </a:solidFill>
                <a:latin typeface="Proxima Nova Bold"/>
                <a:ea typeface="Proxima Nova Bold"/>
                <a:cs typeface="Proxima Nova Bold"/>
                <a:sym typeface="Proxima Nova Bold"/>
              </a:rPr>
              <a:t>Digital Platforms</a:t>
            </a:r>
          </a:p>
        </p:txBody>
      </p:sp>
      <p:sp>
        <p:nvSpPr>
          <p:cNvPr id="47" name="TextBox 31">
            <a:extLst>
              <a:ext uri="{FF2B5EF4-FFF2-40B4-BE49-F238E27FC236}">
                <a16:creationId xmlns:a16="http://schemas.microsoft.com/office/drawing/2014/main" id="{62C066FE-C314-B70F-D3C7-73A552AFE4B6}"/>
              </a:ext>
            </a:extLst>
          </p:cNvPr>
          <p:cNvSpPr txBox="1"/>
          <p:nvPr/>
        </p:nvSpPr>
        <p:spPr>
          <a:xfrm>
            <a:off x="1571423" y="5831781"/>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2023</a:t>
            </a:r>
          </a:p>
        </p:txBody>
      </p:sp>
      <p:sp>
        <p:nvSpPr>
          <p:cNvPr id="48" name="TextBox 32">
            <a:extLst>
              <a:ext uri="{FF2B5EF4-FFF2-40B4-BE49-F238E27FC236}">
                <a16:creationId xmlns:a16="http://schemas.microsoft.com/office/drawing/2014/main" id="{5C6C79A2-FF29-DD64-FE57-EC8E8E2A7035}"/>
              </a:ext>
            </a:extLst>
          </p:cNvPr>
          <p:cNvSpPr txBox="1"/>
          <p:nvPr/>
        </p:nvSpPr>
        <p:spPr>
          <a:xfrm>
            <a:off x="4650867" y="5831781"/>
            <a:ext cx="436251" cy="1810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35"/>
              </a:lnSpc>
            </a:pPr>
            <a:r>
              <a:rPr lang="en-US" sz="1467" b="1">
                <a:solidFill>
                  <a:srgbClr val="FFFFFF"/>
                </a:solidFill>
                <a:latin typeface="Source Sans Pro Bold"/>
                <a:ea typeface="Source Sans Pro Bold"/>
                <a:cs typeface="Source Sans Pro Bold"/>
                <a:sym typeface="Source Sans Pro Bold"/>
              </a:rPr>
              <a:t>2024</a:t>
            </a:r>
          </a:p>
        </p:txBody>
      </p:sp>
      <p:sp>
        <p:nvSpPr>
          <p:cNvPr id="49" name="TextBox 33">
            <a:extLst>
              <a:ext uri="{FF2B5EF4-FFF2-40B4-BE49-F238E27FC236}">
                <a16:creationId xmlns:a16="http://schemas.microsoft.com/office/drawing/2014/main" id="{EF264526-AF56-DD6D-1FB5-C53419B2A165}"/>
              </a:ext>
            </a:extLst>
          </p:cNvPr>
          <p:cNvSpPr txBox="1"/>
          <p:nvPr/>
        </p:nvSpPr>
        <p:spPr>
          <a:xfrm>
            <a:off x="7585258" y="5264742"/>
            <a:ext cx="2769570"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59"/>
              </a:lnSpc>
            </a:pPr>
            <a:r>
              <a:rPr lang="en-US" sz="1600">
                <a:solidFill>
                  <a:srgbClr val="1CAFA9"/>
                </a:solidFill>
                <a:latin typeface="Proxima Nova Bold"/>
                <a:ea typeface="Proxima Nova Bold"/>
                <a:cs typeface="Proxima Nova Bold"/>
                <a:sym typeface="Proxima Nova Bold"/>
              </a:rPr>
              <a:t>Serious Youth Violence/</a:t>
            </a:r>
          </a:p>
          <a:p>
            <a:pPr algn="ctr">
              <a:lnSpc>
                <a:spcPts val="1759"/>
              </a:lnSpc>
            </a:pPr>
            <a:r>
              <a:rPr lang="en-US" sz="1600">
                <a:solidFill>
                  <a:srgbClr val="1CAFA9"/>
                </a:solidFill>
                <a:latin typeface="Proxima Nova Bold"/>
                <a:ea typeface="Proxima Nova Bold"/>
                <a:cs typeface="Proxima Nova Bold"/>
                <a:sym typeface="Proxima Nova Bold"/>
              </a:rPr>
              <a:t>Knife Crime</a:t>
            </a:r>
          </a:p>
        </p:txBody>
      </p:sp>
      <p:pic>
        <p:nvPicPr>
          <p:cNvPr id="51" name="Picture 50" descr="A brain with many figures of people running&#10;&#10;Description automatically generated with medium confidence">
            <a:extLst>
              <a:ext uri="{FF2B5EF4-FFF2-40B4-BE49-F238E27FC236}">
                <a16:creationId xmlns:a16="http://schemas.microsoft.com/office/drawing/2014/main" id="{1BBE8243-AE71-DF26-E8E6-1675136EC3DA}"/>
              </a:ext>
            </a:extLst>
          </p:cNvPr>
          <p:cNvPicPr>
            <a:picLocks noChangeAspect="1"/>
          </p:cNvPicPr>
          <p:nvPr/>
        </p:nvPicPr>
        <p:blipFill>
          <a:blip r:embed="rId11">
            <a:extLst>
              <a:ext uri="{28A0092B-C50C-407E-A947-70E740481C1C}">
                <a14:useLocalDpi xmlns:a14="http://schemas.microsoft.com/office/drawing/2010/main" val="0"/>
              </a:ext>
            </a:extLst>
          </a:blip>
          <a:srcRect l="-831" t="11249" r="831" b="14680"/>
          <a:stretch/>
        </p:blipFill>
        <p:spPr>
          <a:xfrm>
            <a:off x="9425147" y="1652685"/>
            <a:ext cx="1859359" cy="1040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665757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6FD26-915D-3D48-7D05-EFA578331A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B7FD05D-FDD8-4610-8553-EC66907E76F9}"/>
              </a:ext>
            </a:extLst>
          </p:cNvPr>
          <p:cNvSpPr>
            <a:spLocks noGrp="1" noRot="1" noMove="1" noResize="1" noEditPoints="1" noAdjustHandles="1" noChangeArrowheads="1" noChangeShapeType="1"/>
          </p:cNvSpPr>
          <p:nvPr/>
        </p:nvSpPr>
        <p:spPr>
          <a:xfrm>
            <a:off x="0" y="6030523"/>
            <a:ext cx="12192000" cy="827477"/>
          </a:xfrm>
          <a:prstGeom prst="rect">
            <a:avLst/>
          </a:prstGeom>
          <a:solidFill>
            <a:srgbClr val="282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and blue text on a black background&#10;&#10;Description automatically generated">
            <a:extLst>
              <a:ext uri="{FF2B5EF4-FFF2-40B4-BE49-F238E27FC236}">
                <a16:creationId xmlns:a16="http://schemas.microsoft.com/office/drawing/2014/main" id="{2220A2D9-B98A-0E25-2937-5108396F61BA}"/>
              </a:ext>
            </a:extLst>
          </p:cNvPr>
          <p:cNvPicPr>
            <a:picLocks noGrp="1" noRot="1" noChangeAspect="1" noMove="1" noResize="1" noEditPoints="1" noAdjustHandles="1" noChangeArrowheads="1" noChangeShapeType="1" noCrop="1"/>
          </p:cNvPicPr>
          <p:nvPr/>
        </p:nvPicPr>
        <p:blipFill>
          <a:blip r:embed="rId3"/>
          <a:stretch>
            <a:fillRect/>
          </a:stretch>
        </p:blipFill>
        <p:spPr>
          <a:xfrm>
            <a:off x="10069248" y="6205590"/>
            <a:ext cx="1920694" cy="496699"/>
          </a:xfrm>
          <a:prstGeom prst="rect">
            <a:avLst/>
          </a:prstGeom>
        </p:spPr>
      </p:pic>
      <p:sp>
        <p:nvSpPr>
          <p:cNvPr id="16" name="TextBox 15">
            <a:extLst>
              <a:ext uri="{FF2B5EF4-FFF2-40B4-BE49-F238E27FC236}">
                <a16:creationId xmlns:a16="http://schemas.microsoft.com/office/drawing/2014/main" id="{6A6B1BDE-1CB0-338D-C84D-3D9F1D2745A8}"/>
              </a:ext>
            </a:extLst>
          </p:cNvPr>
          <p:cNvSpPr txBox="1"/>
          <p:nvPr/>
        </p:nvSpPr>
        <p:spPr>
          <a:xfrm>
            <a:off x="5186040" y="2340353"/>
            <a:ext cx="3493451" cy="1200329"/>
          </a:xfrm>
          <a:prstGeom prst="rect">
            <a:avLst/>
          </a:prstGeom>
          <a:noFill/>
        </p:spPr>
        <p:txBody>
          <a:bodyPr wrap="square" lIns="91440" tIns="45720" rIns="91440" bIns="45720" rtlCol="0" anchor="t">
            <a:spAutoFit/>
          </a:bodyPr>
          <a:lstStyle/>
          <a:p>
            <a:pPr algn="ctr"/>
            <a:r>
              <a:rPr lang="en-US" sz="3600" b="1">
                <a:solidFill>
                  <a:schemeClr val="bg1"/>
                </a:solidFill>
                <a:latin typeface="Calibri"/>
                <a:cs typeface="Calibri"/>
              </a:rPr>
              <a:t>Questions and answers</a:t>
            </a:r>
            <a:endParaRPr lang="en-US" sz="3600" b="1">
              <a:solidFill>
                <a:schemeClr val="bg1"/>
              </a:solidFill>
              <a:latin typeface="Calibri" panose="020F0502020204030204" pitchFamily="34" charset="0"/>
              <a:cs typeface="Calibri" panose="020F0502020204030204" pitchFamily="34" charset="0"/>
            </a:endParaRPr>
          </a:p>
        </p:txBody>
      </p:sp>
      <p:pic>
        <p:nvPicPr>
          <p:cNvPr id="2" name="Picture 1" descr="A person looking out a window&#10;&#10;AI-generated content may be incorrect.">
            <a:extLst>
              <a:ext uri="{FF2B5EF4-FFF2-40B4-BE49-F238E27FC236}">
                <a16:creationId xmlns:a16="http://schemas.microsoft.com/office/drawing/2014/main" id="{F9866545-6CDB-9C4F-BAB5-5EADCF87B80F}"/>
              </a:ext>
            </a:extLst>
          </p:cNvPr>
          <p:cNvPicPr>
            <a:picLocks noChangeAspect="1"/>
          </p:cNvPicPr>
          <p:nvPr/>
        </p:nvPicPr>
        <p:blipFill>
          <a:blip r:embed="rId4"/>
          <a:srcRect l="15485" t="27217" r="15485" b="28406"/>
          <a:stretch/>
        </p:blipFill>
        <p:spPr>
          <a:xfrm>
            <a:off x="471341" y="-229650"/>
            <a:ext cx="6162616" cy="4952479"/>
          </a:xfrm>
          <a:prstGeom prst="rect">
            <a:avLst/>
          </a:prstGeom>
        </p:spPr>
      </p:pic>
      <p:sp>
        <p:nvSpPr>
          <p:cNvPr id="11" name="TextBox 10">
            <a:extLst>
              <a:ext uri="{FF2B5EF4-FFF2-40B4-BE49-F238E27FC236}">
                <a16:creationId xmlns:a16="http://schemas.microsoft.com/office/drawing/2014/main" id="{35267F04-4740-B241-06D5-DD86003A5310}"/>
              </a:ext>
            </a:extLst>
          </p:cNvPr>
          <p:cNvSpPr txBox="1"/>
          <p:nvPr/>
        </p:nvSpPr>
        <p:spPr>
          <a:xfrm>
            <a:off x="6483453" y="5341044"/>
            <a:ext cx="5506489" cy="577081"/>
          </a:xfrm>
          <a:prstGeom prst="rect">
            <a:avLst/>
          </a:prstGeom>
          <a:noFill/>
        </p:spPr>
        <p:txBody>
          <a:bodyPr wrap="square">
            <a:spAutoFit/>
          </a:bodyPr>
          <a:lstStyle/>
          <a:p>
            <a:r>
              <a:rPr lang="en-GB" sz="1050" b="1" i="1">
                <a:solidFill>
                  <a:srgbClr val="272A44"/>
                </a:solidFill>
                <a:effectLst/>
                <a:latin typeface="GT-Walsheim"/>
              </a:rPr>
              <a:t>“Genuinely innovative and groundbreaking, offering a truly unique therapeutic approach that has the potential to make a real difference for some of our most vulnerable young people.”</a:t>
            </a:r>
            <a:br>
              <a:rPr lang="en-GB" sz="1050" b="1" i="1">
                <a:solidFill>
                  <a:srgbClr val="272A44"/>
                </a:solidFill>
                <a:effectLst/>
                <a:latin typeface="GT-Walsheim"/>
              </a:rPr>
            </a:br>
            <a:r>
              <a:rPr lang="en-GB" sz="1050" i="1">
                <a:solidFill>
                  <a:srgbClr val="272A44"/>
                </a:solidFill>
                <a:effectLst/>
                <a:latin typeface="GT-Walsheim"/>
              </a:rPr>
              <a:t>-</a:t>
            </a:r>
            <a:r>
              <a:rPr lang="en-GB" sz="1050" i="1" err="1">
                <a:solidFill>
                  <a:srgbClr val="272A44"/>
                </a:solidFill>
                <a:effectLst/>
                <a:latin typeface="GT-Walsheim"/>
              </a:rPr>
              <a:t>LaingBuisson</a:t>
            </a:r>
            <a:r>
              <a:rPr lang="en-GB" sz="1050" i="1">
                <a:solidFill>
                  <a:srgbClr val="272A44"/>
                </a:solidFill>
                <a:effectLst/>
                <a:latin typeface="GT-Walsheim"/>
              </a:rPr>
              <a:t> Awards</a:t>
            </a:r>
            <a:endParaRPr lang="en-GB" sz="1050"/>
          </a:p>
        </p:txBody>
      </p:sp>
      <p:pic>
        <p:nvPicPr>
          <p:cNvPr id="12" name="Picture 11" descr="A screenshot of a computer&#10;&#10;AI-generated content may be incorrect.">
            <a:extLst>
              <a:ext uri="{FF2B5EF4-FFF2-40B4-BE49-F238E27FC236}">
                <a16:creationId xmlns:a16="http://schemas.microsoft.com/office/drawing/2014/main" id="{46D7C440-3B78-B13B-EB23-1BC5540F702B}"/>
              </a:ext>
            </a:extLst>
          </p:cNvPr>
          <p:cNvPicPr>
            <a:picLocks noChangeAspect="1"/>
          </p:cNvPicPr>
          <p:nvPr/>
        </p:nvPicPr>
        <p:blipFill>
          <a:blip r:embed="rId5"/>
          <a:srcRect t="20212" r="12089" b="56426"/>
          <a:stretch/>
        </p:blipFill>
        <p:spPr>
          <a:xfrm>
            <a:off x="989815" y="4432151"/>
            <a:ext cx="5052767" cy="1678534"/>
          </a:xfrm>
          <a:prstGeom prst="rect">
            <a:avLst/>
          </a:prstGeom>
        </p:spPr>
      </p:pic>
      <p:pic>
        <p:nvPicPr>
          <p:cNvPr id="13" name="Picture 12" descr="A black background with a blue rectangle with white text&#10;&#10;AI-generated content may be incorrect.">
            <a:extLst>
              <a:ext uri="{FF2B5EF4-FFF2-40B4-BE49-F238E27FC236}">
                <a16:creationId xmlns:a16="http://schemas.microsoft.com/office/drawing/2014/main" id="{C03B929D-804F-A33B-D8F2-6B4C7870DD23}"/>
              </a:ext>
            </a:extLst>
          </p:cNvPr>
          <p:cNvPicPr>
            <a:picLocks noChangeAspect="1"/>
          </p:cNvPicPr>
          <p:nvPr/>
        </p:nvPicPr>
        <p:blipFill>
          <a:blip r:embed="rId6"/>
          <a:srcRect l="19987" t="43629" r="32416" b="39244"/>
          <a:stretch/>
        </p:blipFill>
        <p:spPr>
          <a:xfrm>
            <a:off x="6827734" y="202485"/>
            <a:ext cx="2330211" cy="1048176"/>
          </a:xfrm>
          <a:prstGeom prst="rect">
            <a:avLst/>
          </a:prstGeom>
        </p:spPr>
      </p:pic>
      <p:pic>
        <p:nvPicPr>
          <p:cNvPr id="17" name="Picture 16" descr="A screen shot of a computer&#10;&#10;AI-generated content may be incorrect.">
            <a:extLst>
              <a:ext uri="{FF2B5EF4-FFF2-40B4-BE49-F238E27FC236}">
                <a16:creationId xmlns:a16="http://schemas.microsoft.com/office/drawing/2014/main" id="{567BE1DF-B033-B53C-D91F-1689723098A7}"/>
              </a:ext>
            </a:extLst>
          </p:cNvPr>
          <p:cNvPicPr>
            <a:picLocks noChangeAspect="1"/>
          </p:cNvPicPr>
          <p:nvPr/>
        </p:nvPicPr>
        <p:blipFill>
          <a:blip r:embed="rId7"/>
          <a:srcRect l="23423" t="31052" r="23653" b="41306"/>
          <a:stretch/>
        </p:blipFill>
        <p:spPr>
          <a:xfrm>
            <a:off x="8975365" y="71808"/>
            <a:ext cx="3134069" cy="2046226"/>
          </a:xfrm>
          <a:prstGeom prst="rect">
            <a:avLst/>
          </a:prstGeom>
        </p:spPr>
      </p:pic>
      <p:pic>
        <p:nvPicPr>
          <p:cNvPr id="20" name="Picture 19" descr="A hexagon with a gold ribbon&#10;&#10;AI-generated content may be incorrect.">
            <a:extLst>
              <a:ext uri="{FF2B5EF4-FFF2-40B4-BE49-F238E27FC236}">
                <a16:creationId xmlns:a16="http://schemas.microsoft.com/office/drawing/2014/main" id="{CAD835B5-D0B2-B7A4-7347-5A48B9269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5077" y="2755265"/>
            <a:ext cx="936599" cy="929127"/>
          </a:xfrm>
          <a:prstGeom prst="rect">
            <a:avLst/>
          </a:prstGeom>
        </p:spPr>
      </p:pic>
      <p:pic>
        <p:nvPicPr>
          <p:cNvPr id="24" name="Picture 23" descr="A purple and pink background with white text&#10;&#10;AI-generated content may be incorrect.">
            <a:extLst>
              <a:ext uri="{FF2B5EF4-FFF2-40B4-BE49-F238E27FC236}">
                <a16:creationId xmlns:a16="http://schemas.microsoft.com/office/drawing/2014/main" id="{E88BA7B5-CE6B-F865-AB9C-E6F8F72FD7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3024" y="4410567"/>
            <a:ext cx="752583" cy="752583"/>
          </a:xfrm>
          <a:prstGeom prst="rect">
            <a:avLst/>
          </a:prstGeom>
        </p:spPr>
      </p:pic>
      <p:pic>
        <p:nvPicPr>
          <p:cNvPr id="26" name="Picture 25" descr="A close-up of a logo&#10;&#10;AI-generated content may be incorrect.">
            <a:extLst>
              <a:ext uri="{FF2B5EF4-FFF2-40B4-BE49-F238E27FC236}">
                <a16:creationId xmlns:a16="http://schemas.microsoft.com/office/drawing/2014/main" id="{2C651ABE-2E8A-32F5-F60E-3DD77E0CC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4449" y="3770552"/>
            <a:ext cx="1369096" cy="521692"/>
          </a:xfrm>
          <a:prstGeom prst="rect">
            <a:avLst/>
          </a:prstGeom>
        </p:spPr>
      </p:pic>
      <p:pic>
        <p:nvPicPr>
          <p:cNvPr id="28" name="Picture 27" descr="A black and white background with text and white text&#10;&#10;AI-generated content may be incorrect.">
            <a:extLst>
              <a:ext uri="{FF2B5EF4-FFF2-40B4-BE49-F238E27FC236}">
                <a16:creationId xmlns:a16="http://schemas.microsoft.com/office/drawing/2014/main" id="{EAA17ED7-E200-E51F-C62F-1CF1AAFA5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0112" y="2787482"/>
            <a:ext cx="827478" cy="827478"/>
          </a:xfrm>
          <a:prstGeom prst="rect">
            <a:avLst/>
          </a:prstGeom>
        </p:spPr>
      </p:pic>
      <p:pic>
        <p:nvPicPr>
          <p:cNvPr id="30" name="Picture 29" descr="A red and white logo&#10;&#10;AI-generated content may be incorrect.">
            <a:extLst>
              <a:ext uri="{FF2B5EF4-FFF2-40B4-BE49-F238E27FC236}">
                <a16:creationId xmlns:a16="http://schemas.microsoft.com/office/drawing/2014/main" id="{9DD51C24-6190-C2E9-E0D4-B7AD78FDAD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07773" y="3768308"/>
            <a:ext cx="1357868" cy="543147"/>
          </a:xfrm>
          <a:prstGeom prst="rect">
            <a:avLst/>
          </a:prstGeom>
        </p:spPr>
      </p:pic>
      <p:pic>
        <p:nvPicPr>
          <p:cNvPr id="32" name="Picture 31" descr="A black square with pink and blue text&#10;&#10;AI-generated content may be incorrect.">
            <a:extLst>
              <a:ext uri="{FF2B5EF4-FFF2-40B4-BE49-F238E27FC236}">
                <a16:creationId xmlns:a16="http://schemas.microsoft.com/office/drawing/2014/main" id="{672FCDE5-52BA-B77F-8B7E-4B004115DD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39931" y="4332842"/>
            <a:ext cx="878639" cy="829514"/>
          </a:xfrm>
          <a:prstGeom prst="rect">
            <a:avLst/>
          </a:prstGeom>
        </p:spPr>
      </p:pic>
      <p:pic>
        <p:nvPicPr>
          <p:cNvPr id="34" name="Picture 33" descr="A blue and green logo&#10;&#10;AI-generated content may be incorrect.">
            <a:extLst>
              <a:ext uri="{FF2B5EF4-FFF2-40B4-BE49-F238E27FC236}">
                <a16:creationId xmlns:a16="http://schemas.microsoft.com/office/drawing/2014/main" id="{05CD9439-7D58-F996-07C4-765C490F33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9336" y="3646595"/>
            <a:ext cx="878640" cy="606262"/>
          </a:xfrm>
          <a:prstGeom prst="rect">
            <a:avLst/>
          </a:prstGeom>
        </p:spPr>
      </p:pic>
      <p:pic>
        <p:nvPicPr>
          <p:cNvPr id="36" name="Picture 35" descr="A blue and white cover&#10;&#10;AI-generated content may be incorrect.">
            <a:extLst>
              <a:ext uri="{FF2B5EF4-FFF2-40B4-BE49-F238E27FC236}">
                <a16:creationId xmlns:a16="http://schemas.microsoft.com/office/drawing/2014/main" id="{53C3C676-5307-C073-B4C0-51B424C749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7027" y="4378195"/>
            <a:ext cx="752584" cy="752584"/>
          </a:xfrm>
          <a:prstGeom prst="rect">
            <a:avLst/>
          </a:prstGeom>
        </p:spPr>
      </p:pic>
      <p:pic>
        <p:nvPicPr>
          <p:cNvPr id="38" name="Picture 37" descr="A blue background with white text&#10;&#10;AI-generated content may be incorrect.">
            <a:extLst>
              <a:ext uri="{FF2B5EF4-FFF2-40B4-BE49-F238E27FC236}">
                <a16:creationId xmlns:a16="http://schemas.microsoft.com/office/drawing/2014/main" id="{311B8EF5-7B8E-5494-A284-5B328D8A8B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01575" y="4489349"/>
            <a:ext cx="1185132" cy="619972"/>
          </a:xfrm>
          <a:prstGeom prst="rect">
            <a:avLst/>
          </a:prstGeom>
        </p:spPr>
      </p:pic>
      <p:pic>
        <p:nvPicPr>
          <p:cNvPr id="40" name="Picture 39" descr="A red and black logo&#10;&#10;AI-generated content may be incorrect.">
            <a:extLst>
              <a:ext uri="{FF2B5EF4-FFF2-40B4-BE49-F238E27FC236}">
                <a16:creationId xmlns:a16="http://schemas.microsoft.com/office/drawing/2014/main" id="{43A8E220-DEF4-DE4D-2CEC-EF74888DA439}"/>
              </a:ext>
            </a:extLst>
          </p:cNvPr>
          <p:cNvPicPr>
            <a:picLocks noChangeAspect="1"/>
          </p:cNvPicPr>
          <p:nvPr/>
        </p:nvPicPr>
        <p:blipFill>
          <a:blip r:embed="rId17">
            <a:extLst>
              <a:ext uri="{28A0092B-C50C-407E-A947-70E740481C1C}">
                <a14:useLocalDpi xmlns:a14="http://schemas.microsoft.com/office/drawing/2010/main" val="0"/>
              </a:ext>
            </a:extLst>
          </a:blip>
          <a:srcRect l="9060" r="9761"/>
          <a:stretch/>
        </p:blipFill>
        <p:spPr>
          <a:xfrm>
            <a:off x="10402630" y="3034885"/>
            <a:ext cx="1412923" cy="557549"/>
          </a:xfrm>
          <a:prstGeom prst="rect">
            <a:avLst/>
          </a:prstGeom>
        </p:spPr>
      </p:pic>
    </p:spTree>
    <p:extLst>
      <p:ext uri="{BB962C8B-B14F-4D97-AF65-F5344CB8AC3E}">
        <p14:creationId xmlns:p14="http://schemas.microsoft.com/office/powerpoint/2010/main" val="325162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52A342-7D0E-6F12-57DD-6EFCC2EB5980}"/>
              </a:ext>
            </a:extLst>
          </p:cNvPr>
          <p:cNvSpPr txBox="1"/>
          <p:nvPr/>
        </p:nvSpPr>
        <p:spPr>
          <a:xfrm>
            <a:off x="629295" y="648140"/>
            <a:ext cx="9898605" cy="646331"/>
          </a:xfrm>
          <a:prstGeom prst="rect">
            <a:avLst/>
          </a:prstGeom>
          <a:noFill/>
        </p:spPr>
        <p:txBody>
          <a:bodyPr wrap="square" lIns="91440" tIns="45720" rIns="91440" bIns="45720" rtlCol="0" anchor="t">
            <a:spAutoFit/>
          </a:bodyPr>
          <a:lstStyle/>
          <a:p>
            <a:r>
              <a:rPr lang="en-US" sz="3600" dirty="0">
                <a:solidFill>
                  <a:srgbClr val="1CACA9"/>
                </a:solidFill>
                <a:latin typeface="Calibri"/>
                <a:cs typeface="Calibri"/>
              </a:rPr>
              <a:t>Processing the VR experience</a:t>
            </a:r>
          </a:p>
        </p:txBody>
      </p:sp>
      <p:sp>
        <p:nvSpPr>
          <p:cNvPr id="5" name="TextBox 4">
            <a:extLst>
              <a:ext uri="{FF2B5EF4-FFF2-40B4-BE49-F238E27FC236}">
                <a16:creationId xmlns:a16="http://schemas.microsoft.com/office/drawing/2014/main" id="{64EE98EE-BFB2-5A8A-3B74-76D46127478A}"/>
              </a:ext>
            </a:extLst>
          </p:cNvPr>
          <p:cNvSpPr txBox="1"/>
          <p:nvPr/>
        </p:nvSpPr>
        <p:spPr>
          <a:xfrm>
            <a:off x="664230" y="1284030"/>
            <a:ext cx="5507970" cy="461665"/>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Calibri" panose="020F0502020204030204" pitchFamily="34" charset="0"/>
              </a:rPr>
              <a:t>And preparing yourself/others for viewing</a:t>
            </a:r>
          </a:p>
        </p:txBody>
      </p:sp>
      <p:sp>
        <p:nvSpPr>
          <p:cNvPr id="6" name="TextBox 5">
            <a:extLst>
              <a:ext uri="{FF2B5EF4-FFF2-40B4-BE49-F238E27FC236}">
                <a16:creationId xmlns:a16="http://schemas.microsoft.com/office/drawing/2014/main" id="{0BD01144-E546-C341-9124-092DEB0904E7}"/>
              </a:ext>
            </a:extLst>
          </p:cNvPr>
          <p:cNvSpPr txBox="1"/>
          <p:nvPr/>
        </p:nvSpPr>
        <p:spPr>
          <a:xfrm>
            <a:off x="629295" y="2036476"/>
            <a:ext cx="10907385" cy="3200876"/>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Individual learning styles mean that viewers will react differently. Some people may have an immediate reaction, whereas others may have a delayed reaction.</a:t>
            </a:r>
            <a:br>
              <a:rPr lang="en-GB" sz="2200" dirty="0">
                <a:latin typeface="Calibri" panose="020F0502020204030204" pitchFamily="34" charset="0"/>
                <a:ea typeface="Calibri" panose="020F0502020204030204" pitchFamily="34" charset="0"/>
                <a:cs typeface="Calibri" panose="020F0502020204030204" pitchFamily="34" charset="0"/>
              </a:rPr>
            </a:b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Seek advice from a relevant health practitioner (e.g. a GP) if you are concerned about VR interfering with a health condition.</a:t>
            </a:r>
            <a:br>
              <a:rPr lang="en-GB" sz="2200" dirty="0">
                <a:latin typeface="Calibri" panose="020F0502020204030204" pitchFamily="34" charset="0"/>
                <a:ea typeface="Calibri" panose="020F0502020204030204" pitchFamily="34" charset="0"/>
                <a:cs typeface="Calibri" panose="020F0502020204030204" pitchFamily="34" charset="0"/>
              </a:rPr>
            </a:b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Do not stand up whilst wearing the headset.</a:t>
            </a:r>
            <a:br>
              <a:rPr lang="en-GB" sz="2200" dirty="0">
                <a:latin typeface="Calibri" panose="020F0502020204030204" pitchFamily="34" charset="0"/>
                <a:ea typeface="Calibri" panose="020F0502020204030204" pitchFamily="34" charset="0"/>
                <a:cs typeface="Calibri" panose="020F0502020204030204" pitchFamily="34" charset="0"/>
              </a:rPr>
            </a:b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Loosen your headset straps if they feel tight.</a:t>
            </a:r>
            <a:br>
              <a:rPr lang="en-GB" sz="2200" dirty="0">
                <a:latin typeface="Calibri" panose="020F0502020204030204" pitchFamily="34" charset="0"/>
                <a:ea typeface="Calibri" panose="020F0502020204030204" pitchFamily="34" charset="0"/>
                <a:cs typeface="Calibri" panose="020F0502020204030204" pitchFamily="34" charset="0"/>
              </a:rPr>
            </a:b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Keep headsets away from sunlight and </a:t>
            </a:r>
            <a:r>
              <a:rPr lang="en-GB" sz="2200" b="1" dirty="0">
                <a:latin typeface="Calibri" panose="020F0502020204030204" pitchFamily="34" charset="0"/>
                <a:ea typeface="Calibri" panose="020F0502020204030204" pitchFamily="34" charset="0"/>
                <a:cs typeface="Calibri" panose="020F0502020204030204" pitchFamily="34" charset="0"/>
              </a:rPr>
              <a:t>do not use outside</a:t>
            </a:r>
            <a:r>
              <a:rPr lang="en-GB" sz="22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a:extLst>
              <a:ext uri="{FF2B5EF4-FFF2-40B4-BE49-F238E27FC236}">
                <a16:creationId xmlns:a16="http://schemas.microsoft.com/office/drawing/2014/main" id="{4414E798-8D04-CC8E-CC2A-AE2B885DA57A}"/>
              </a:ext>
            </a:extLst>
          </p:cNvPr>
          <p:cNvSpPr>
            <a:spLocks noGrp="1" noRot="1" noMove="1" noResize="1" noEditPoints="1" noAdjustHandles="1" noChangeArrowheads="1" noChangeShapeType="1"/>
          </p:cNvSpPr>
          <p:nvPr/>
        </p:nvSpPr>
        <p:spPr>
          <a:xfrm>
            <a:off x="0" y="6030523"/>
            <a:ext cx="12192000" cy="827477"/>
          </a:xfrm>
          <a:prstGeom prst="rect">
            <a:avLst/>
          </a:prstGeom>
          <a:solidFill>
            <a:srgbClr val="282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and blue text on a black background&#10;&#10;Description automatically generated">
            <a:extLst>
              <a:ext uri="{FF2B5EF4-FFF2-40B4-BE49-F238E27FC236}">
                <a16:creationId xmlns:a16="http://schemas.microsoft.com/office/drawing/2014/main" id="{402CC09C-AE96-6F41-2845-A74F08A34B24}"/>
              </a:ext>
            </a:extLst>
          </p:cNvPr>
          <p:cNvPicPr>
            <a:picLocks noGrp="1" noRot="1" noChangeAspect="1" noMove="1" noResize="1" noEditPoints="1" noAdjustHandles="1" noChangeArrowheads="1" noChangeShapeType="1" noCrop="1"/>
          </p:cNvPicPr>
          <p:nvPr/>
        </p:nvPicPr>
        <p:blipFill>
          <a:blip r:embed="rId3"/>
          <a:stretch>
            <a:fillRect/>
          </a:stretch>
        </p:blipFill>
        <p:spPr>
          <a:xfrm>
            <a:off x="10069248" y="6205590"/>
            <a:ext cx="1920694" cy="496699"/>
          </a:xfrm>
          <a:prstGeom prst="rect">
            <a:avLst/>
          </a:prstGeom>
        </p:spPr>
      </p:pic>
      <p:sp>
        <p:nvSpPr>
          <p:cNvPr id="3" name="AutoShape 4" descr="Classroom with solid fill">
            <a:extLst>
              <a:ext uri="{FF2B5EF4-FFF2-40B4-BE49-F238E27FC236}">
                <a16:creationId xmlns:a16="http://schemas.microsoft.com/office/drawing/2014/main" id="{69D88872-FDDF-A3A6-F54C-D9EC645463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8015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52A342-7D0E-6F12-57DD-6EFCC2EB5980}"/>
              </a:ext>
            </a:extLst>
          </p:cNvPr>
          <p:cNvSpPr txBox="1"/>
          <p:nvPr/>
        </p:nvSpPr>
        <p:spPr>
          <a:xfrm>
            <a:off x="629295" y="358580"/>
            <a:ext cx="9898605" cy="646331"/>
          </a:xfrm>
          <a:prstGeom prst="rect">
            <a:avLst/>
          </a:prstGeom>
          <a:noFill/>
        </p:spPr>
        <p:txBody>
          <a:bodyPr wrap="square" lIns="91440" tIns="45720" rIns="91440" bIns="45720" rtlCol="0" anchor="t">
            <a:spAutoFit/>
          </a:bodyPr>
          <a:lstStyle/>
          <a:p>
            <a:r>
              <a:rPr lang="en-US" sz="3600" dirty="0">
                <a:solidFill>
                  <a:srgbClr val="1CACA9"/>
                </a:solidFill>
                <a:latin typeface="Calibri"/>
                <a:cs typeface="Calibri"/>
              </a:rPr>
              <a:t>Logging into the headsets</a:t>
            </a:r>
          </a:p>
        </p:txBody>
      </p:sp>
      <p:sp>
        <p:nvSpPr>
          <p:cNvPr id="5" name="TextBox 4">
            <a:extLst>
              <a:ext uri="{FF2B5EF4-FFF2-40B4-BE49-F238E27FC236}">
                <a16:creationId xmlns:a16="http://schemas.microsoft.com/office/drawing/2014/main" id="{64EE98EE-BFB2-5A8A-3B74-76D46127478A}"/>
              </a:ext>
            </a:extLst>
          </p:cNvPr>
          <p:cNvSpPr txBox="1"/>
          <p:nvPr/>
        </p:nvSpPr>
        <p:spPr>
          <a:xfrm>
            <a:off x="664230" y="994470"/>
            <a:ext cx="5507970" cy="461665"/>
          </a:xfrm>
          <a:prstGeom prst="rect">
            <a:avLst/>
          </a:prstGeom>
          <a:noFill/>
        </p:spPr>
        <p:txBody>
          <a:bodyPr wrap="square" rtlCol="0">
            <a:spAutoFit/>
          </a:bodyPr>
          <a:lstStyle/>
          <a:p>
            <a:r>
              <a:rPr lang="fr-FR" sz="2400" b="1" dirty="0">
                <a:latin typeface="Calibri" panose="020F0502020204030204" pitchFamily="34" charset="0"/>
                <a:ea typeface="Calibri" panose="020F0502020204030204" pitchFamily="34" charset="0"/>
                <a:cs typeface="Calibri" panose="020F0502020204030204" pitchFamily="34" charset="0"/>
              </a:rPr>
              <a:t>Online Mode vs Offline Mode</a:t>
            </a:r>
          </a:p>
        </p:txBody>
      </p:sp>
      <p:sp>
        <p:nvSpPr>
          <p:cNvPr id="6" name="TextBox 5">
            <a:extLst>
              <a:ext uri="{FF2B5EF4-FFF2-40B4-BE49-F238E27FC236}">
                <a16:creationId xmlns:a16="http://schemas.microsoft.com/office/drawing/2014/main" id="{0BD01144-E546-C341-9124-092DEB0904E7}"/>
              </a:ext>
            </a:extLst>
          </p:cNvPr>
          <p:cNvSpPr txBox="1"/>
          <p:nvPr/>
        </p:nvSpPr>
        <p:spPr>
          <a:xfrm>
            <a:off x="690255" y="1533556"/>
            <a:ext cx="8240385" cy="1292662"/>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The Offline Mode pin is </a:t>
            </a:r>
            <a:r>
              <a:rPr lang="en-GB" sz="2200" b="1" dirty="0">
                <a:solidFill>
                  <a:srgbClr val="1CACA9"/>
                </a:solidFill>
                <a:latin typeface="Calibri" panose="020F0502020204030204" pitchFamily="34" charset="0"/>
                <a:ea typeface="Calibri" panose="020F0502020204030204" pitchFamily="34" charset="0"/>
                <a:cs typeface="Calibri" panose="020F0502020204030204" pitchFamily="34" charset="0"/>
              </a:rPr>
              <a:t>6417</a:t>
            </a:r>
            <a:r>
              <a:rPr lang="en-GB" sz="2200" dirty="0">
                <a:latin typeface="Calibri" panose="020F0502020204030204" pitchFamily="34" charset="0"/>
                <a:ea typeface="Calibri" panose="020F0502020204030204" pitchFamily="34" charset="0"/>
                <a:cs typeface="Calibri" panose="020F0502020204030204" pitchFamily="34" charset="0"/>
              </a:rPr>
              <a:t>.</a:t>
            </a:r>
            <a:br>
              <a:rPr lang="en-GB" sz="2200" dirty="0">
                <a:latin typeface="Calibri" panose="020F0502020204030204" pitchFamily="34" charset="0"/>
                <a:ea typeface="Calibri" panose="020F0502020204030204" pitchFamily="34" charset="0"/>
                <a:cs typeface="Calibri" panose="020F0502020204030204" pitchFamily="34" charset="0"/>
              </a:rPr>
            </a:b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Online Mode logins correspond with your headset/controller’s name:</a:t>
            </a:r>
          </a:p>
        </p:txBody>
      </p:sp>
      <p:sp>
        <p:nvSpPr>
          <p:cNvPr id="7" name="Rectangle 6">
            <a:extLst>
              <a:ext uri="{FF2B5EF4-FFF2-40B4-BE49-F238E27FC236}">
                <a16:creationId xmlns:a16="http://schemas.microsoft.com/office/drawing/2014/main" id="{4414E798-8D04-CC8E-CC2A-AE2B885DA57A}"/>
              </a:ext>
            </a:extLst>
          </p:cNvPr>
          <p:cNvSpPr>
            <a:spLocks noGrp="1" noRot="1" noMove="1" noResize="1" noEditPoints="1" noAdjustHandles="1" noChangeArrowheads="1" noChangeShapeType="1"/>
          </p:cNvSpPr>
          <p:nvPr/>
        </p:nvSpPr>
        <p:spPr>
          <a:xfrm>
            <a:off x="0" y="6030523"/>
            <a:ext cx="12192000" cy="827477"/>
          </a:xfrm>
          <a:prstGeom prst="rect">
            <a:avLst/>
          </a:prstGeom>
          <a:solidFill>
            <a:srgbClr val="282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and blue text on a black background&#10;&#10;Description automatically generated">
            <a:extLst>
              <a:ext uri="{FF2B5EF4-FFF2-40B4-BE49-F238E27FC236}">
                <a16:creationId xmlns:a16="http://schemas.microsoft.com/office/drawing/2014/main" id="{402CC09C-AE96-6F41-2845-A74F08A34B24}"/>
              </a:ext>
            </a:extLst>
          </p:cNvPr>
          <p:cNvPicPr>
            <a:picLocks noGrp="1" noRot="1" noChangeAspect="1" noMove="1" noResize="1" noEditPoints="1" noAdjustHandles="1" noChangeArrowheads="1" noChangeShapeType="1" noCrop="1"/>
          </p:cNvPicPr>
          <p:nvPr/>
        </p:nvPicPr>
        <p:blipFill>
          <a:blip r:embed="rId3"/>
          <a:stretch>
            <a:fillRect/>
          </a:stretch>
        </p:blipFill>
        <p:spPr>
          <a:xfrm>
            <a:off x="10069248" y="6205590"/>
            <a:ext cx="1920694" cy="496699"/>
          </a:xfrm>
          <a:prstGeom prst="rect">
            <a:avLst/>
          </a:prstGeom>
        </p:spPr>
      </p:pic>
      <p:sp>
        <p:nvSpPr>
          <p:cNvPr id="3" name="AutoShape 4" descr="Classroom with solid fill">
            <a:extLst>
              <a:ext uri="{FF2B5EF4-FFF2-40B4-BE49-F238E27FC236}">
                <a16:creationId xmlns:a16="http://schemas.microsoft.com/office/drawing/2014/main" id="{69D88872-FDDF-A3A6-F54C-D9EC645463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8A08786D-7DAB-5685-9C00-733D0436EEE5}"/>
              </a:ext>
            </a:extLst>
          </p:cNvPr>
          <p:cNvSpPr txBox="1"/>
          <p:nvPr/>
        </p:nvSpPr>
        <p:spPr>
          <a:xfrm>
            <a:off x="1128277" y="2766674"/>
            <a:ext cx="7070843" cy="984885"/>
          </a:xfrm>
          <a:prstGeom prst="rect">
            <a:avLst/>
          </a:prstGeom>
          <a:noFill/>
        </p:spPr>
        <p:txBody>
          <a:bodyPr wrap="square" rtlCol="0">
            <a:spAutoFit/>
          </a:bodyPr>
          <a:lstStyle/>
          <a:p>
            <a:pPr marL="342900" indent="-342900">
              <a:buFont typeface="Arial" panose="020B0604020202020204" pitchFamily="34" charset="0"/>
              <a:buChar char="•"/>
            </a:pPr>
            <a:r>
              <a:rPr lang="en-GB" sz="2200" b="1" dirty="0">
                <a:latin typeface="Calibri" panose="020F0502020204030204" pitchFamily="34" charset="0"/>
                <a:ea typeface="Calibri" panose="020F0502020204030204" pitchFamily="34" charset="0"/>
                <a:cs typeface="Calibri" panose="020F0502020204030204" pitchFamily="34" charset="0"/>
              </a:rPr>
              <a:t>Username:</a:t>
            </a:r>
            <a:r>
              <a:rPr lang="en-GB" sz="2200" dirty="0">
                <a:latin typeface="Calibri" panose="020F0502020204030204" pitchFamily="34" charset="0"/>
                <a:ea typeface="Calibri" panose="020F0502020204030204" pitchFamily="34" charset="0"/>
                <a:cs typeface="Calibri" panose="020F0502020204030204" pitchFamily="34" charset="0"/>
              </a:rPr>
              <a:t> name of headset/controller</a:t>
            </a:r>
          </a:p>
          <a:p>
            <a:pPr marL="342900" indent="-34290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b="1" dirty="0">
                <a:latin typeface="Calibri" panose="020F0502020204030204" pitchFamily="34" charset="0"/>
                <a:ea typeface="Calibri" panose="020F0502020204030204" pitchFamily="34" charset="0"/>
                <a:cs typeface="Calibri" panose="020F0502020204030204" pitchFamily="34" charset="0"/>
              </a:rPr>
              <a:t>Password:</a:t>
            </a:r>
            <a:r>
              <a:rPr lang="en-GB" sz="2200" dirty="0">
                <a:latin typeface="Calibri" panose="020F0502020204030204" pitchFamily="34" charset="0"/>
                <a:ea typeface="Calibri" panose="020F0502020204030204" pitchFamily="34" charset="0"/>
                <a:cs typeface="Calibri" panose="020F0502020204030204" pitchFamily="34" charset="0"/>
              </a:rPr>
              <a:t> name of headset/controller with ‘!’ at the end</a:t>
            </a:r>
          </a:p>
        </p:txBody>
      </p:sp>
      <p:sp>
        <p:nvSpPr>
          <p:cNvPr id="9" name="TextBox 8">
            <a:extLst>
              <a:ext uri="{FF2B5EF4-FFF2-40B4-BE49-F238E27FC236}">
                <a16:creationId xmlns:a16="http://schemas.microsoft.com/office/drawing/2014/main" id="{08AC497F-F6A6-B85F-3A45-244DA456F35B}"/>
              </a:ext>
            </a:extLst>
          </p:cNvPr>
          <p:cNvSpPr txBox="1"/>
          <p:nvPr/>
        </p:nvSpPr>
        <p:spPr>
          <a:xfrm>
            <a:off x="629295" y="3858239"/>
            <a:ext cx="2159625" cy="430887"/>
          </a:xfrm>
          <a:prstGeom prst="rect">
            <a:avLst/>
          </a:prstGeom>
          <a:noFill/>
        </p:spPr>
        <p:txBody>
          <a:bodyPr wrap="square" rtlCol="0">
            <a:spAutoFit/>
          </a:bodyPr>
          <a:lstStyle/>
          <a:p>
            <a:r>
              <a:rPr lang="en-GB" sz="2200" dirty="0">
                <a:latin typeface="Calibri" panose="020F0502020204030204" pitchFamily="34" charset="0"/>
                <a:ea typeface="Calibri" panose="020F0502020204030204" pitchFamily="34" charset="0"/>
                <a:cs typeface="Calibri" panose="020F0502020204030204" pitchFamily="34" charset="0"/>
              </a:rPr>
              <a:t>…for example:</a:t>
            </a:r>
          </a:p>
        </p:txBody>
      </p:sp>
      <p:sp>
        <p:nvSpPr>
          <p:cNvPr id="10" name="TextBox 9">
            <a:extLst>
              <a:ext uri="{FF2B5EF4-FFF2-40B4-BE49-F238E27FC236}">
                <a16:creationId xmlns:a16="http://schemas.microsoft.com/office/drawing/2014/main" id="{D419C950-34F1-6788-541E-E6FCA941AD61}"/>
              </a:ext>
            </a:extLst>
          </p:cNvPr>
          <p:cNvSpPr txBox="1"/>
          <p:nvPr/>
        </p:nvSpPr>
        <p:spPr>
          <a:xfrm>
            <a:off x="1128277" y="4330273"/>
            <a:ext cx="7070843" cy="95410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Username: </a:t>
            </a:r>
            <a:r>
              <a:rPr lang="en-GB" sz="2200" b="1" dirty="0">
                <a:latin typeface="Calibri" panose="020F0502020204030204" pitchFamily="34" charset="0"/>
                <a:ea typeface="Calibri" panose="020F0502020204030204" pitchFamily="34" charset="0"/>
                <a:cs typeface="Calibri" panose="020F0502020204030204" pitchFamily="34" charset="0"/>
              </a:rPr>
              <a:t>Cornerstone01</a:t>
            </a:r>
          </a:p>
          <a:p>
            <a:pPr marL="342900" indent="-34290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Password: </a:t>
            </a:r>
            <a:r>
              <a:rPr lang="en-GB" sz="2200" b="1" dirty="0">
                <a:latin typeface="Calibri" panose="020F0502020204030204" pitchFamily="34" charset="0"/>
                <a:ea typeface="Calibri" panose="020F0502020204030204" pitchFamily="34" charset="0"/>
                <a:cs typeface="Calibri" panose="020F0502020204030204" pitchFamily="34" charset="0"/>
              </a:rPr>
              <a:t>Cornerstone01!</a:t>
            </a:r>
          </a:p>
        </p:txBody>
      </p:sp>
      <p:sp>
        <p:nvSpPr>
          <p:cNvPr id="11" name="TextBox 10">
            <a:extLst>
              <a:ext uri="{FF2B5EF4-FFF2-40B4-BE49-F238E27FC236}">
                <a16:creationId xmlns:a16="http://schemas.microsoft.com/office/drawing/2014/main" id="{D237A35A-276A-F998-CBBB-567605395485}"/>
              </a:ext>
            </a:extLst>
          </p:cNvPr>
          <p:cNvSpPr txBox="1"/>
          <p:nvPr/>
        </p:nvSpPr>
        <p:spPr>
          <a:xfrm>
            <a:off x="690255" y="5416967"/>
            <a:ext cx="6701145" cy="430887"/>
          </a:xfrm>
          <a:prstGeom prst="rect">
            <a:avLst/>
          </a:prstGeom>
          <a:noFill/>
        </p:spPr>
        <p:txBody>
          <a:bodyPr wrap="square" rtlCol="0">
            <a:spAutoFit/>
          </a:bodyPr>
          <a:lstStyle/>
          <a:p>
            <a:r>
              <a:rPr lang="en-GB" sz="2200" dirty="0">
                <a:latin typeface="Calibri" panose="020F0502020204030204" pitchFamily="34" charset="0"/>
                <a:ea typeface="Calibri" panose="020F0502020204030204" pitchFamily="34" charset="0"/>
                <a:cs typeface="Calibri" panose="020F0502020204030204" pitchFamily="34" charset="0"/>
              </a:rPr>
              <a:t>Usually only the first letter in the password if upper case.</a:t>
            </a:r>
          </a:p>
        </p:txBody>
      </p:sp>
      <p:pic>
        <p:nvPicPr>
          <p:cNvPr id="12" name="Picture 11">
            <a:extLst>
              <a:ext uri="{FF2B5EF4-FFF2-40B4-BE49-F238E27FC236}">
                <a16:creationId xmlns:a16="http://schemas.microsoft.com/office/drawing/2014/main" id="{C732525D-CFA3-B50B-4DBB-2366145207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000"/>
                    </a14:imgEffect>
                    <a14:imgEffect>
                      <a14:brightnessContrast bright="10000" contrast="17000"/>
                    </a14:imgEffect>
                  </a14:imgLayer>
                </a14:imgProps>
              </a:ext>
              <a:ext uri="{28A0092B-C50C-407E-A947-70E740481C1C}">
                <a14:useLocalDpi xmlns:a14="http://schemas.microsoft.com/office/drawing/2010/main" val="0"/>
              </a:ext>
            </a:extLst>
          </a:blip>
          <a:stretch>
            <a:fillRect/>
          </a:stretch>
        </p:blipFill>
        <p:spPr>
          <a:xfrm rot="5400000">
            <a:off x="8576182" y="1816886"/>
            <a:ext cx="3260792" cy="3260792"/>
          </a:xfrm>
          <a:custGeom>
            <a:avLst/>
            <a:gdLst>
              <a:gd name="connsiteX0" fmla="*/ 0 w 3260792"/>
              <a:gd name="connsiteY0" fmla="*/ 0 h 3260792"/>
              <a:gd name="connsiteX1" fmla="*/ 684766 w 3260792"/>
              <a:gd name="connsiteY1" fmla="*/ 0 h 3260792"/>
              <a:gd name="connsiteX2" fmla="*/ 1239101 w 3260792"/>
              <a:gd name="connsiteY2" fmla="*/ 0 h 3260792"/>
              <a:gd name="connsiteX3" fmla="*/ 1826044 w 3260792"/>
              <a:gd name="connsiteY3" fmla="*/ 0 h 3260792"/>
              <a:gd name="connsiteX4" fmla="*/ 2543418 w 3260792"/>
              <a:gd name="connsiteY4" fmla="*/ 0 h 3260792"/>
              <a:gd name="connsiteX5" fmla="*/ 3260792 w 3260792"/>
              <a:gd name="connsiteY5" fmla="*/ 0 h 3260792"/>
              <a:gd name="connsiteX6" fmla="*/ 3260792 w 3260792"/>
              <a:gd name="connsiteY6" fmla="*/ 619550 h 3260792"/>
              <a:gd name="connsiteX7" fmla="*/ 3260792 w 3260792"/>
              <a:gd name="connsiteY7" fmla="*/ 1206493 h 3260792"/>
              <a:gd name="connsiteX8" fmla="*/ 3260792 w 3260792"/>
              <a:gd name="connsiteY8" fmla="*/ 1891259 h 3260792"/>
              <a:gd name="connsiteX9" fmla="*/ 3260792 w 3260792"/>
              <a:gd name="connsiteY9" fmla="*/ 2543418 h 3260792"/>
              <a:gd name="connsiteX10" fmla="*/ 3260792 w 3260792"/>
              <a:gd name="connsiteY10" fmla="*/ 3260792 h 3260792"/>
              <a:gd name="connsiteX11" fmla="*/ 2608634 w 3260792"/>
              <a:gd name="connsiteY11" fmla="*/ 3260792 h 3260792"/>
              <a:gd name="connsiteX12" fmla="*/ 2054299 w 3260792"/>
              <a:gd name="connsiteY12" fmla="*/ 3260792 h 3260792"/>
              <a:gd name="connsiteX13" fmla="*/ 1402141 w 3260792"/>
              <a:gd name="connsiteY13" fmla="*/ 3260792 h 3260792"/>
              <a:gd name="connsiteX14" fmla="*/ 847806 w 3260792"/>
              <a:gd name="connsiteY14" fmla="*/ 3260792 h 3260792"/>
              <a:gd name="connsiteX15" fmla="*/ 0 w 3260792"/>
              <a:gd name="connsiteY15" fmla="*/ 3260792 h 3260792"/>
              <a:gd name="connsiteX16" fmla="*/ 0 w 3260792"/>
              <a:gd name="connsiteY16" fmla="*/ 2641242 h 3260792"/>
              <a:gd name="connsiteX17" fmla="*/ 0 w 3260792"/>
              <a:gd name="connsiteY17" fmla="*/ 1923867 h 3260792"/>
              <a:gd name="connsiteX18" fmla="*/ 0 w 3260792"/>
              <a:gd name="connsiteY18" fmla="*/ 1271709 h 3260792"/>
              <a:gd name="connsiteX19" fmla="*/ 0 w 3260792"/>
              <a:gd name="connsiteY19" fmla="*/ 0 h 326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0792" h="3260792" fill="none" extrusionOk="0">
                <a:moveTo>
                  <a:pt x="0" y="0"/>
                </a:moveTo>
                <a:cubicBezTo>
                  <a:pt x="227959" y="22342"/>
                  <a:pt x="429719" y="-30195"/>
                  <a:pt x="684766" y="0"/>
                </a:cubicBezTo>
                <a:cubicBezTo>
                  <a:pt x="939813" y="30195"/>
                  <a:pt x="1074319" y="2773"/>
                  <a:pt x="1239101" y="0"/>
                </a:cubicBezTo>
                <a:cubicBezTo>
                  <a:pt x="1403883" y="-2773"/>
                  <a:pt x="1602581" y="-16617"/>
                  <a:pt x="1826044" y="0"/>
                </a:cubicBezTo>
                <a:cubicBezTo>
                  <a:pt x="2049507" y="16617"/>
                  <a:pt x="2334478" y="25218"/>
                  <a:pt x="2543418" y="0"/>
                </a:cubicBezTo>
                <a:cubicBezTo>
                  <a:pt x="2752358" y="-25218"/>
                  <a:pt x="3110351" y="31137"/>
                  <a:pt x="3260792" y="0"/>
                </a:cubicBezTo>
                <a:cubicBezTo>
                  <a:pt x="3280293" y="230824"/>
                  <a:pt x="3257875" y="454745"/>
                  <a:pt x="3260792" y="619550"/>
                </a:cubicBezTo>
                <a:cubicBezTo>
                  <a:pt x="3263710" y="784355"/>
                  <a:pt x="3271158" y="983343"/>
                  <a:pt x="3260792" y="1206493"/>
                </a:cubicBezTo>
                <a:cubicBezTo>
                  <a:pt x="3250426" y="1429643"/>
                  <a:pt x="3283596" y="1717136"/>
                  <a:pt x="3260792" y="1891259"/>
                </a:cubicBezTo>
                <a:cubicBezTo>
                  <a:pt x="3237988" y="2065382"/>
                  <a:pt x="3254288" y="2290349"/>
                  <a:pt x="3260792" y="2543418"/>
                </a:cubicBezTo>
                <a:cubicBezTo>
                  <a:pt x="3267296" y="2796487"/>
                  <a:pt x="3260181" y="3063854"/>
                  <a:pt x="3260792" y="3260792"/>
                </a:cubicBezTo>
                <a:cubicBezTo>
                  <a:pt x="2937204" y="3247673"/>
                  <a:pt x="2836787" y="3269857"/>
                  <a:pt x="2608634" y="3260792"/>
                </a:cubicBezTo>
                <a:cubicBezTo>
                  <a:pt x="2380481" y="3251727"/>
                  <a:pt x="2289468" y="3268488"/>
                  <a:pt x="2054299" y="3260792"/>
                </a:cubicBezTo>
                <a:cubicBezTo>
                  <a:pt x="1819131" y="3253096"/>
                  <a:pt x="1624898" y="3234269"/>
                  <a:pt x="1402141" y="3260792"/>
                </a:cubicBezTo>
                <a:cubicBezTo>
                  <a:pt x="1179384" y="3287315"/>
                  <a:pt x="976833" y="3258785"/>
                  <a:pt x="847806" y="3260792"/>
                </a:cubicBezTo>
                <a:cubicBezTo>
                  <a:pt x="718779" y="3262799"/>
                  <a:pt x="191292" y="3270063"/>
                  <a:pt x="0" y="3260792"/>
                </a:cubicBezTo>
                <a:cubicBezTo>
                  <a:pt x="11802" y="3024933"/>
                  <a:pt x="-30021" y="2865113"/>
                  <a:pt x="0" y="2641242"/>
                </a:cubicBezTo>
                <a:cubicBezTo>
                  <a:pt x="30021" y="2417371"/>
                  <a:pt x="-24679" y="2143509"/>
                  <a:pt x="0" y="1923867"/>
                </a:cubicBezTo>
                <a:cubicBezTo>
                  <a:pt x="24679" y="1704225"/>
                  <a:pt x="10861" y="1507207"/>
                  <a:pt x="0" y="1271709"/>
                </a:cubicBezTo>
                <a:cubicBezTo>
                  <a:pt x="-10861" y="1036211"/>
                  <a:pt x="25702" y="265651"/>
                  <a:pt x="0" y="0"/>
                </a:cubicBezTo>
                <a:close/>
              </a:path>
              <a:path w="3260792" h="3260792" stroke="0" extrusionOk="0">
                <a:moveTo>
                  <a:pt x="0" y="0"/>
                </a:moveTo>
                <a:cubicBezTo>
                  <a:pt x="246351" y="-545"/>
                  <a:pt x="505986" y="18232"/>
                  <a:pt x="652158" y="0"/>
                </a:cubicBezTo>
                <a:cubicBezTo>
                  <a:pt x="798330" y="-18232"/>
                  <a:pt x="1130246" y="-34165"/>
                  <a:pt x="1336925" y="0"/>
                </a:cubicBezTo>
                <a:cubicBezTo>
                  <a:pt x="1543604" y="34165"/>
                  <a:pt x="1671025" y="-19904"/>
                  <a:pt x="1956475" y="0"/>
                </a:cubicBezTo>
                <a:cubicBezTo>
                  <a:pt x="2241925" y="19904"/>
                  <a:pt x="2331568" y="33045"/>
                  <a:pt x="2673849" y="0"/>
                </a:cubicBezTo>
                <a:cubicBezTo>
                  <a:pt x="3016130" y="-33045"/>
                  <a:pt x="3037577" y="2520"/>
                  <a:pt x="3260792" y="0"/>
                </a:cubicBezTo>
                <a:cubicBezTo>
                  <a:pt x="3239049" y="340234"/>
                  <a:pt x="3248652" y="449300"/>
                  <a:pt x="3260792" y="684766"/>
                </a:cubicBezTo>
                <a:cubicBezTo>
                  <a:pt x="3272932" y="920232"/>
                  <a:pt x="3236594" y="1068151"/>
                  <a:pt x="3260792" y="1336925"/>
                </a:cubicBezTo>
                <a:cubicBezTo>
                  <a:pt x="3284990" y="1605699"/>
                  <a:pt x="3251336" y="1709948"/>
                  <a:pt x="3260792" y="1891259"/>
                </a:cubicBezTo>
                <a:cubicBezTo>
                  <a:pt x="3270248" y="2072570"/>
                  <a:pt x="3240197" y="2262174"/>
                  <a:pt x="3260792" y="2478202"/>
                </a:cubicBezTo>
                <a:cubicBezTo>
                  <a:pt x="3281387" y="2694230"/>
                  <a:pt x="3299531" y="3053283"/>
                  <a:pt x="3260792" y="3260792"/>
                </a:cubicBezTo>
                <a:cubicBezTo>
                  <a:pt x="3105100" y="3257189"/>
                  <a:pt x="2834781" y="3289440"/>
                  <a:pt x="2673849" y="3260792"/>
                </a:cubicBezTo>
                <a:cubicBezTo>
                  <a:pt x="2512917" y="3232144"/>
                  <a:pt x="2246179" y="3284444"/>
                  <a:pt x="2021691" y="3260792"/>
                </a:cubicBezTo>
                <a:cubicBezTo>
                  <a:pt x="1797203" y="3237140"/>
                  <a:pt x="1660548" y="3278400"/>
                  <a:pt x="1467356" y="3260792"/>
                </a:cubicBezTo>
                <a:cubicBezTo>
                  <a:pt x="1274165" y="3243184"/>
                  <a:pt x="1059863" y="3228658"/>
                  <a:pt x="782590" y="3260792"/>
                </a:cubicBezTo>
                <a:cubicBezTo>
                  <a:pt x="505317" y="3292926"/>
                  <a:pt x="294644" y="3272529"/>
                  <a:pt x="0" y="3260792"/>
                </a:cubicBezTo>
                <a:cubicBezTo>
                  <a:pt x="-13944" y="2944958"/>
                  <a:pt x="7294" y="2924011"/>
                  <a:pt x="0" y="2608634"/>
                </a:cubicBezTo>
                <a:cubicBezTo>
                  <a:pt x="-7294" y="2293257"/>
                  <a:pt x="23037" y="2242587"/>
                  <a:pt x="0" y="2021691"/>
                </a:cubicBezTo>
                <a:cubicBezTo>
                  <a:pt x="-23037" y="1800795"/>
                  <a:pt x="-23754" y="1587650"/>
                  <a:pt x="0" y="1336925"/>
                </a:cubicBezTo>
                <a:cubicBezTo>
                  <a:pt x="23754" y="1086200"/>
                  <a:pt x="1559" y="903380"/>
                  <a:pt x="0" y="717374"/>
                </a:cubicBezTo>
                <a:cubicBezTo>
                  <a:pt x="-1559" y="531368"/>
                  <a:pt x="17526" y="350938"/>
                  <a:pt x="0" y="0"/>
                </a:cubicBezTo>
                <a:close/>
              </a:path>
            </a:pathLst>
          </a:custGeom>
          <a:ln w="12700">
            <a:solidFill>
              <a:schemeClr val="tx1"/>
            </a:solidFill>
            <a:extLst>
              <a:ext uri="{C807C97D-BFC1-408E-A445-0C87EB9F89A2}">
                <ask:lineSketchStyleProps xmlns:ask="http://schemas.microsoft.com/office/drawing/2018/sketchyshapes" sd="742913243">
                  <a:prstGeom prst="rect">
                    <a:avLst/>
                  </a:prstGeom>
                  <ask:type>
                    <ask:lineSketchFreehand/>
                  </ask:type>
                </ask:lineSketchStyleProps>
              </a:ext>
            </a:extLst>
          </a:ln>
        </p:spPr>
      </p:pic>
    </p:spTree>
    <p:extLst>
      <p:ext uri="{BB962C8B-B14F-4D97-AF65-F5344CB8AC3E}">
        <p14:creationId xmlns:p14="http://schemas.microsoft.com/office/powerpoint/2010/main" val="84499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ler buttons">
            <a:extLst>
              <a:ext uri="{FF2B5EF4-FFF2-40B4-BE49-F238E27FC236}">
                <a16:creationId xmlns:a16="http://schemas.microsoft.com/office/drawing/2014/main" id="{8CAF08C0-D509-4AB1-B226-E51D1AD0F8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46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52A342-7D0E-6F12-57DD-6EFCC2EB5980}"/>
              </a:ext>
            </a:extLst>
          </p:cNvPr>
          <p:cNvSpPr txBox="1"/>
          <p:nvPr/>
        </p:nvSpPr>
        <p:spPr>
          <a:xfrm>
            <a:off x="629295" y="450020"/>
            <a:ext cx="9898605" cy="646331"/>
          </a:xfrm>
          <a:prstGeom prst="rect">
            <a:avLst/>
          </a:prstGeom>
          <a:noFill/>
        </p:spPr>
        <p:txBody>
          <a:bodyPr wrap="square" lIns="91440" tIns="45720" rIns="91440" bIns="45720" rtlCol="0" anchor="t">
            <a:spAutoFit/>
          </a:bodyPr>
          <a:lstStyle/>
          <a:p>
            <a:r>
              <a:rPr lang="en-US" sz="3600" dirty="0">
                <a:solidFill>
                  <a:srgbClr val="1CACA9"/>
                </a:solidFill>
                <a:latin typeface="Calibri"/>
                <a:cs typeface="Calibri"/>
              </a:rPr>
              <a:t>Equality, Diversity and Inclusion</a:t>
            </a:r>
            <a:endParaRPr lang="en-US" sz="3600" dirty="0">
              <a:solidFill>
                <a:srgbClr val="1CACA9"/>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4EE98EE-BFB2-5A8A-3B74-76D46127478A}"/>
              </a:ext>
            </a:extLst>
          </p:cNvPr>
          <p:cNvSpPr txBox="1"/>
          <p:nvPr/>
        </p:nvSpPr>
        <p:spPr>
          <a:xfrm>
            <a:off x="629295" y="1096351"/>
            <a:ext cx="3252450" cy="461665"/>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Calibri" panose="020F0502020204030204" pitchFamily="34" charset="0"/>
              </a:rPr>
              <a:t>Our training values</a:t>
            </a:r>
          </a:p>
        </p:txBody>
      </p:sp>
      <p:sp>
        <p:nvSpPr>
          <p:cNvPr id="6" name="TextBox 5">
            <a:extLst>
              <a:ext uri="{FF2B5EF4-FFF2-40B4-BE49-F238E27FC236}">
                <a16:creationId xmlns:a16="http://schemas.microsoft.com/office/drawing/2014/main" id="{0BD01144-E546-C341-9124-092DEB0904E7}"/>
              </a:ext>
            </a:extLst>
          </p:cNvPr>
          <p:cNvSpPr txBox="1"/>
          <p:nvPr/>
        </p:nvSpPr>
        <p:spPr>
          <a:xfrm>
            <a:off x="629295" y="1827073"/>
            <a:ext cx="8257092" cy="3816429"/>
          </a:xfrm>
          <a:prstGeom prst="rect">
            <a:avLst/>
          </a:prstGeom>
          <a:noFill/>
        </p:spPr>
        <p:txBody>
          <a:bodyPr wrap="square" rtlCol="0">
            <a:spAutoFit/>
          </a:bodyPr>
          <a:lstStyle/>
          <a:p>
            <a:pPr marL="285750" indent="-28575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There is a shared responsibility (trainer and delegates) to address issues of equality, diversity and inclusion.</a:t>
            </a:r>
          </a:p>
          <a:p>
            <a:pPr marL="285750" indent="-2857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Always consider issues of age, class, culture, disability, gender,</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a:latin typeface="Calibri" panose="020F0502020204030204" pitchFamily="34" charset="0"/>
                <a:ea typeface="Calibri" panose="020F0502020204030204" pitchFamily="34" charset="0"/>
                <a:cs typeface="Calibri" panose="020F0502020204030204" pitchFamily="34" charset="0"/>
              </a:rPr>
              <a:t>race, sex, sexual orientation, religion.</a:t>
            </a:r>
          </a:p>
          <a:p>
            <a:pPr marL="285750" indent="-2857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Follow an intersectional approach, considering the multiple </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a:latin typeface="Calibri" panose="020F0502020204030204" pitchFamily="34" charset="0"/>
                <a:ea typeface="Calibri" panose="020F0502020204030204" pitchFamily="34" charset="0"/>
                <a:cs typeface="Calibri" panose="020F0502020204030204" pitchFamily="34" charset="0"/>
              </a:rPr>
              <a:t>aspects of a person’s identity and how these can impact one another.</a:t>
            </a:r>
          </a:p>
          <a:p>
            <a:pPr marL="285750" indent="-2857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Challenge yourself to consider other perspectives to avoid stereotyping and assumptions.</a:t>
            </a:r>
          </a:p>
        </p:txBody>
      </p:sp>
      <p:sp>
        <p:nvSpPr>
          <p:cNvPr id="7" name="Rectangle 6">
            <a:extLst>
              <a:ext uri="{FF2B5EF4-FFF2-40B4-BE49-F238E27FC236}">
                <a16:creationId xmlns:a16="http://schemas.microsoft.com/office/drawing/2014/main" id="{4414E798-8D04-CC8E-CC2A-AE2B885DA57A}"/>
              </a:ext>
            </a:extLst>
          </p:cNvPr>
          <p:cNvSpPr>
            <a:spLocks noGrp="1" noRot="1" noMove="1" noResize="1" noEditPoints="1" noAdjustHandles="1" noChangeArrowheads="1" noChangeShapeType="1"/>
          </p:cNvSpPr>
          <p:nvPr/>
        </p:nvSpPr>
        <p:spPr>
          <a:xfrm>
            <a:off x="0" y="6030523"/>
            <a:ext cx="12192000" cy="827477"/>
          </a:xfrm>
          <a:prstGeom prst="rect">
            <a:avLst/>
          </a:prstGeom>
          <a:solidFill>
            <a:srgbClr val="282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and blue text on a black background&#10;&#10;Description automatically generated">
            <a:extLst>
              <a:ext uri="{FF2B5EF4-FFF2-40B4-BE49-F238E27FC236}">
                <a16:creationId xmlns:a16="http://schemas.microsoft.com/office/drawing/2014/main" id="{402CC09C-AE96-6F41-2845-A74F08A34B24}"/>
              </a:ext>
            </a:extLst>
          </p:cNvPr>
          <p:cNvPicPr>
            <a:picLocks noGrp="1" noRot="1" noChangeAspect="1" noMove="1" noResize="1" noEditPoints="1" noAdjustHandles="1" noChangeArrowheads="1" noChangeShapeType="1" noCrop="1"/>
          </p:cNvPicPr>
          <p:nvPr/>
        </p:nvPicPr>
        <p:blipFill>
          <a:blip r:embed="rId3"/>
          <a:stretch>
            <a:fillRect/>
          </a:stretch>
        </p:blipFill>
        <p:spPr>
          <a:xfrm>
            <a:off x="10069248" y="6205590"/>
            <a:ext cx="1920694" cy="496699"/>
          </a:xfrm>
          <a:prstGeom prst="rect">
            <a:avLst/>
          </a:prstGeom>
        </p:spPr>
      </p:pic>
      <p:sp>
        <p:nvSpPr>
          <p:cNvPr id="3" name="AutoShape 4" descr="Classroom with solid fill">
            <a:extLst>
              <a:ext uri="{FF2B5EF4-FFF2-40B4-BE49-F238E27FC236}">
                <a16:creationId xmlns:a16="http://schemas.microsoft.com/office/drawing/2014/main" id="{69D88872-FDDF-A3A6-F54C-D9EC645463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Graphic 1" descr="Universal access outline">
            <a:extLst>
              <a:ext uri="{FF2B5EF4-FFF2-40B4-BE49-F238E27FC236}">
                <a16:creationId xmlns:a16="http://schemas.microsoft.com/office/drawing/2014/main" id="{F60A8AF8-8394-BD5C-1870-D97525FC12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3603" y="1877222"/>
            <a:ext cx="3103555" cy="3103555"/>
          </a:xfrm>
          <a:prstGeom prst="rect">
            <a:avLst/>
          </a:prstGeom>
        </p:spPr>
      </p:pic>
    </p:spTree>
    <p:extLst>
      <p:ext uri="{BB962C8B-B14F-4D97-AF65-F5344CB8AC3E}">
        <p14:creationId xmlns:p14="http://schemas.microsoft.com/office/powerpoint/2010/main" val="74339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29B6-D63E-2131-73F7-B1A42D62CD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806E8C-246A-42E2-7E97-041B08C7D426}"/>
              </a:ext>
            </a:extLst>
          </p:cNvPr>
          <p:cNvSpPr txBox="1"/>
          <p:nvPr/>
        </p:nvSpPr>
        <p:spPr>
          <a:xfrm>
            <a:off x="443409" y="259499"/>
            <a:ext cx="85043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33CCCC"/>
                </a:solidFill>
                <a:latin typeface="Arial"/>
                <a:ea typeface="Calibri"/>
                <a:cs typeface="Calibri"/>
              </a:rPr>
              <a:t>Evaluation</a:t>
            </a:r>
            <a:endParaRPr lang="en-US">
              <a:solidFill>
                <a:srgbClr val="33CCCC"/>
              </a:solidFill>
              <a:latin typeface="Arial"/>
              <a:ea typeface="Calibri"/>
              <a:cs typeface="Calibri"/>
            </a:endParaRPr>
          </a:p>
        </p:txBody>
      </p:sp>
      <p:graphicFrame>
        <p:nvGraphicFramePr>
          <p:cNvPr id="3" name="Diagram 2">
            <a:extLst>
              <a:ext uri="{FF2B5EF4-FFF2-40B4-BE49-F238E27FC236}">
                <a16:creationId xmlns:a16="http://schemas.microsoft.com/office/drawing/2014/main" id="{2EC5B93C-B8D9-5F2C-B624-F080CEEE16D9}"/>
              </a:ext>
            </a:extLst>
          </p:cNvPr>
          <p:cNvGraphicFramePr/>
          <p:nvPr/>
        </p:nvGraphicFramePr>
        <p:xfrm>
          <a:off x="2382012" y="1083262"/>
          <a:ext cx="9172155" cy="4407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578160"/>
      </p:ext>
    </p:extLst>
  </p:cSld>
  <p:clrMapOvr>
    <a:masterClrMapping/>
  </p:clrMapOvr>
</p:sld>
</file>

<file path=ppt/theme/theme1.xml><?xml version="1.0" encoding="utf-8"?>
<a:theme xmlns:a="http://schemas.openxmlformats.org/drawingml/2006/main" name="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1A42FC0-00F7-45BC-82BE-3192131205D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xt">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F9382A8-3087-4920-9AE7-0AAD36177C17}"/>
    </a:ext>
  </a:extLst>
</a:theme>
</file>

<file path=ppt/theme/theme4.xml><?xml version="1.0" encoding="utf-8"?>
<a:theme xmlns:a="http://schemas.openxmlformats.org/drawingml/2006/main" name="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1A42FC0-00F7-45BC-82BE-3192131205DF}"/>
    </a:ext>
  </a:extLst>
</a:theme>
</file>

<file path=ppt/theme/theme5.xml><?xml version="1.0" encoding="utf-8"?>
<a:theme xmlns:a="http://schemas.openxmlformats.org/drawingml/2006/main" name="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1A42FC0-00F7-45BC-82BE-3192131205DF}"/>
    </a:ext>
  </a:extLst>
</a:theme>
</file>

<file path=ppt/theme/theme6.xml><?xml version="1.0" encoding="utf-8"?>
<a:theme xmlns:a="http://schemas.openxmlformats.org/drawingml/2006/main" name="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Cornerstone_PPT_Template" id="{4CF94BB1-9811-4FC3-9353-B2518F46142B}" vid="{2670DA79-DE9A-4ED8-BAD1-08547E9857B9}"/>
    </a:ext>
  </a:extLst>
</a:theme>
</file>

<file path=ppt/theme/theme7.xml><?xml version="1.0" encoding="utf-8"?>
<a:theme xmlns:a="http://schemas.openxmlformats.org/drawingml/2006/main" name="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1A42FC0-00F7-45BC-82BE-3192131205DF}"/>
    </a:ext>
  </a:extLst>
</a:theme>
</file>

<file path=ppt/theme/theme8.xml><?xml version="1.0" encoding="utf-8"?>
<a:theme xmlns:a="http://schemas.openxmlformats.org/drawingml/2006/main" name="1_Title Slides">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Cornerstone_PPT_Template" id="{4CF94BB1-9811-4FC3-9353-B2518F46142B}" vid="{2670DA79-DE9A-4ED8-BAD1-08547E9857B9}"/>
    </a:ext>
  </a:extLst>
</a:theme>
</file>

<file path=ppt/theme/theme9.xml><?xml version="1.0" encoding="utf-8"?>
<a:theme xmlns:a="http://schemas.openxmlformats.org/drawingml/2006/main" name="Text">
  <a:themeElements>
    <a:clrScheme name="Anster Brand">
      <a:dk1>
        <a:sysClr val="windowText" lastClr="000000"/>
      </a:dk1>
      <a:lt1>
        <a:sysClr val="window" lastClr="FFFFFF"/>
      </a:lt1>
      <a:dk2>
        <a:srgbClr val="44546A"/>
      </a:dk2>
      <a:lt2>
        <a:srgbClr val="E7E6E6"/>
      </a:lt2>
      <a:accent1>
        <a:srgbClr val="282A44"/>
      </a:accent1>
      <a:accent2>
        <a:srgbClr val="FAB63B"/>
      </a:accent2>
      <a:accent3>
        <a:srgbClr val="2FB5B0"/>
      </a:accent3>
      <a:accent4>
        <a:srgbClr val="CE2A4E"/>
      </a:accent4>
      <a:accent5>
        <a:srgbClr val="69877D"/>
      </a:accent5>
      <a:accent6>
        <a:srgbClr val="BFBDBD"/>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Antser_PPT_Template" id="{04A1B210-1847-44AD-B969-9863E86500B9}" vid="{8F9382A8-3087-4920-9AE7-0AAD36177C1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225D1FFDF8974A92360278B025914B" ma:contentTypeVersion="14" ma:contentTypeDescription="Create a new document." ma:contentTypeScope="" ma:versionID="5b3dcd7820d0a44b5d7e91a536be1398">
  <xsd:schema xmlns:xsd="http://www.w3.org/2001/XMLSchema" xmlns:xs="http://www.w3.org/2001/XMLSchema" xmlns:p="http://schemas.microsoft.com/office/2006/metadata/properties" xmlns:ns2="f60f6ec7-4d88-4d57-a2c8-5f8083fb8313" xmlns:ns3="e2810fce-0168-4bfb-a0e5-96b43bed4a78" targetNamespace="http://schemas.microsoft.com/office/2006/metadata/properties" ma:root="true" ma:fieldsID="cb76bc3b521c5d51c5f2a09ada7c6050" ns2:_="" ns3:_="">
    <xsd:import namespace="f60f6ec7-4d88-4d57-a2c8-5f8083fb8313"/>
    <xsd:import namespace="e2810fce-0168-4bfb-a0e5-96b43bed4a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f6ec7-4d88-4d57-a2c8-5f8083fb83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d8242ad-6fca-4a70-ba14-4ef71b9509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810fce-0168-4bfb-a0e5-96b43bed4a7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40abfbe-6cc7-4cc6-83a4-2089b3c7234f}" ma:internalName="TaxCatchAll" ma:showField="CatchAllData" ma:web="e2810fce-0168-4bfb-a0e5-96b43bed4a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0f6ec7-4d88-4d57-a2c8-5f8083fb8313">
      <Terms xmlns="http://schemas.microsoft.com/office/infopath/2007/PartnerControls"/>
    </lcf76f155ced4ddcb4097134ff3c332f>
    <TaxCatchAll xmlns="e2810fce-0168-4bfb-a0e5-96b43bed4a78" xsi:nil="true"/>
  </documentManagement>
</p:properties>
</file>

<file path=customXml/itemProps1.xml><?xml version="1.0" encoding="utf-8"?>
<ds:datastoreItem xmlns:ds="http://schemas.openxmlformats.org/officeDocument/2006/customXml" ds:itemID="{23CE4EBA-ADF7-40B4-85D2-CE947B73E599}">
  <ds:schemaRefs>
    <ds:schemaRef ds:uri="e2810fce-0168-4bfb-a0e5-96b43bed4a78"/>
    <ds:schemaRef ds:uri="f60f6ec7-4d88-4d57-a2c8-5f8083fb83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4C5044-235E-4AC1-AD5F-D8A0BD029479}">
  <ds:schemaRefs>
    <ds:schemaRef ds:uri="http://schemas.microsoft.com/sharepoint/v3/contenttype/forms"/>
  </ds:schemaRefs>
</ds:datastoreItem>
</file>

<file path=customXml/itemProps3.xml><?xml version="1.0" encoding="utf-8"?>
<ds:datastoreItem xmlns:ds="http://schemas.openxmlformats.org/officeDocument/2006/customXml" ds:itemID="{21262C9F-708D-46D9-9B97-517191A931DD}">
  <ds:schemaRefs>
    <ds:schemaRef ds:uri="http://schemas.microsoft.com/office/infopath/2007/PartnerControls"/>
    <ds:schemaRef ds:uri="http://purl.org/dc/dcmitype/"/>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e2810fce-0168-4bfb-a0e5-96b43bed4a78"/>
    <ds:schemaRef ds:uri="f60f6ec7-4d88-4d57-a2c8-5f8083fb8313"/>
    <ds:schemaRef ds:uri="http://purl.org/dc/terms/"/>
  </ds:schemaRefs>
</ds:datastoreItem>
</file>

<file path=docProps/app.xml><?xml version="1.0" encoding="utf-8"?>
<Properties xmlns="http://schemas.openxmlformats.org/officeDocument/2006/extended-properties" xmlns:vt="http://schemas.openxmlformats.org/officeDocument/2006/docPropsVTypes">
  <Template>Antser_PPT_Template (1)</Template>
  <TotalTime>1633</TotalTime>
  <Words>1571</Words>
  <Application>Microsoft Office PowerPoint</Application>
  <PresentationFormat>Widescreen</PresentationFormat>
  <Paragraphs>140</Paragraphs>
  <Slides>8</Slides>
  <Notes>8</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8</vt:i4>
      </vt:variant>
    </vt:vector>
  </HeadingPairs>
  <TitlesOfParts>
    <vt:vector size="28" baseType="lpstr">
      <vt:lpstr>Aptos</vt:lpstr>
      <vt:lpstr>Arial</vt:lpstr>
      <vt:lpstr>Calibri</vt:lpstr>
      <vt:lpstr>FF DIN for PUMA</vt:lpstr>
      <vt:lpstr>GT-Walsheim</vt:lpstr>
      <vt:lpstr>Outfit Bold</vt:lpstr>
      <vt:lpstr>Proxima Nova Bold</vt:lpstr>
      <vt:lpstr>Roboto Light</vt:lpstr>
      <vt:lpstr>Source Sans Pro Bold</vt:lpstr>
      <vt:lpstr>Verdana</vt:lpstr>
      <vt:lpstr>Wingdings</vt:lpstr>
      <vt:lpstr>Title Slides</vt:lpstr>
      <vt:lpstr>Custom Design</vt:lpstr>
      <vt:lpstr>Text</vt:lpstr>
      <vt:lpstr>Title Slides</vt:lpstr>
      <vt:lpstr>Title Slides</vt:lpstr>
      <vt:lpstr>Title Slides</vt:lpstr>
      <vt:lpstr>Title Slides</vt:lpstr>
      <vt:lpstr>1_Title Slides</vt:lpstr>
      <vt:lpstr>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Nicholls</dc:creator>
  <cp:lastModifiedBy>Abby Cooke</cp:lastModifiedBy>
  <cp:revision>5</cp:revision>
  <cp:lastPrinted>2022-05-24T06:25:22Z</cp:lastPrinted>
  <dcterms:created xsi:type="dcterms:W3CDTF">2020-09-01T10:21:55Z</dcterms:created>
  <dcterms:modified xsi:type="dcterms:W3CDTF">2025-10-15T14:36:16Z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_ExtendedDescription">
    <vt:lpwstr/>
  </property>
  <property fmtid="{D5CDD505-2E9C-101B-9397-08002B2CF9AE}" pid="4" name="MediaServiceImageTags">
    <vt:lpwstr/>
  </property>
  <property fmtid="{D5CDD505-2E9C-101B-9397-08002B2CF9AE}" pid="5" name="ContentTypeId">
    <vt:lpwstr>0x010100D7225D1FFDF8974A92360278B025914B</vt:lpwstr>
  </property>
</Properties>
</file>